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slideLayouts/slideLayout57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93.xml" ContentType="application/vnd.openxmlformats-officedocument.presentationml.slideLayout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106.xml" ContentType="application/vnd.openxmlformats-officedocument.presentationml.slideLayout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71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Masters/slideMaster8.xml" ContentType="application/vnd.openxmlformats-officedocument.presentationml.slideMaster+xml"/>
  <Override PartName="/ppt/slideMasters/slideMaster4.xml" ContentType="application/vnd.openxmlformats-officedocument.presentationml.slideMaster+xml"/>
  <Override PartName="/ppt/viewProps.xml" ContentType="application/vnd.openxmlformats-officedocument.presentationml.viewProps+xml"/>
  <Override PartName="/ppt/theme/theme6.xml" ContentType="application/vnd.openxmlformats-officedocument.theme+xml"/>
  <Override PartName="/ppt/slideLayouts/slideLayout69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98.xml" ContentType="application/vnd.openxmlformats-officedocument.presentationml.slideLayout+xml"/>
  <Override PartName="/ppt/theme/theme10.xml" ContentType="application/vnd.openxmlformats-officedocument.them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105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103.xml" ContentType="application/vnd.openxmlformats-officedocument.presentationml.slideLayout+xml"/>
  <Override PartName="/docProps/app.xml" ContentType="application/vnd.openxmlformats-officedocument.extended-properties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Masters/slideMaster9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Masters/slideMaster7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Layouts/slideLayout99.xml" ContentType="application/vnd.openxmlformats-officedocument.presentationml.slideLayout+xml"/>
  <Override PartName="/ppt/theme/theme9.xml" ContentType="application/vnd.openxmlformats-officedocument.theme+xml"/>
  <Override PartName="/ppt/slideMasters/slideMaster5.xml" ContentType="application/vnd.openxmlformats-officedocument.presentationml.slideMaster+xml"/>
  <Override PartName="/ppt/slideLayouts/slideLayout59.xml" ContentType="application/vnd.openxmlformats-officedocument.presentationml.slideLayout+xml"/>
  <Override PartName="/ppt/slideLayouts/slideLayout68.xml" ContentType="application/vnd.openxmlformats-officedocument.presentationml.slideLayout+xml"/>
  <Override PartName="/ppt/theme/theme7.xml" ContentType="application/vnd.openxmlformats-officedocument.theme+xml"/>
  <Override PartName="/ppt/slideLayouts/slideLayout79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97.xml" ContentType="application/vnd.openxmlformats-officedocument.presentationml.slideLayout+xml"/>
  <Override PartName="/ppt/theme/theme11.xml" ContentType="application/vnd.openxmlformats-officedocument.theme+xml"/>
  <Override PartName="/docProps/core.xml" ContentType="application/vnd.openxmlformats-package.core-properties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s/slide2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91.xml" ContentType="application/vnd.openxmlformats-officedocument.presentationml.slideLayout+xml"/>
  <Default Extension="rels" ContentType="application/vnd.openxmlformats-package.relationships+xml"/>
  <Override PartName="/ppt/slideLayouts/slideLayout2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Masters/slideMaster6.xml" ContentType="application/vnd.openxmlformats-officedocument.presentationml.slideMaster+xml"/>
  <Override PartName="/ppt/theme/theme8.xml" ContentType="application/vnd.openxmlformats-officedocument.theme+xml"/>
  <Override PartName="/ppt/slideLayouts/slideLayout89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Masters/slideMaster2.xml" ContentType="application/vnd.openxmlformats-officedocument.presentationml.slideMaster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109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651" r:id="rId2"/>
    <p:sldMasterId id="2147483652" r:id="rId3"/>
    <p:sldMasterId id="2147483653" r:id="rId4"/>
    <p:sldMasterId id="2147483654" r:id="rId5"/>
    <p:sldMasterId id="2147483655" r:id="rId6"/>
    <p:sldMasterId id="2147483656" r:id="rId7"/>
    <p:sldMasterId id="2147483657" r:id="rId8"/>
    <p:sldMasterId id="2147483658" r:id="rId9"/>
    <p:sldMasterId id="2147483659" r:id="rId10"/>
  </p:sldMasterIdLst>
  <p:notesMasterIdLst>
    <p:notesMasterId r:id="rId14"/>
  </p:notesMasterIdLst>
  <p:sldIdLst>
    <p:sldId id="272" r:id="rId11"/>
    <p:sldId id="278" r:id="rId12"/>
    <p:sldId id="279" r:id="rId13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650" y="-4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3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2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1.xml"/><Relationship Id="rId5" Type="http://schemas.openxmlformats.org/officeDocument/2006/relationships/slideMaster" Target="slideMasters/slideMaster5.xml"/><Relationship Id="rId15" Type="http://schemas.openxmlformats.org/officeDocument/2006/relationships/presProps" Target="presProps.xml"/><Relationship Id="rId10" Type="http://schemas.openxmlformats.org/officeDocument/2006/relationships/slideMaster" Target="slideMasters/slideMaster10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Cliquez pour modifier les styles du texte du masque</a:t>
            </a:r>
          </a:p>
          <a:p>
            <a:pPr lvl="1"/>
            <a:r>
              <a:rPr lang="en-GB" smtClean="0"/>
              <a:t>Deuxième niveau</a:t>
            </a:r>
          </a:p>
          <a:p>
            <a:pPr lvl="2"/>
            <a:r>
              <a:rPr lang="en-GB" smtClean="0"/>
              <a:t>Troisième niveau</a:t>
            </a:r>
          </a:p>
          <a:p>
            <a:pPr lvl="3"/>
            <a:r>
              <a:rPr lang="en-GB" smtClean="0"/>
              <a:t>Quatrième niveau</a:t>
            </a:r>
          </a:p>
          <a:p>
            <a:pPr lvl="4"/>
            <a:r>
              <a:rPr lang="en-GB" smtClean="0"/>
              <a:t>Cinquième niveau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884454C-C505-466D-8397-87A0334AA5B7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C12EF1C-2E5C-43A5-B102-B68814C6DB6F}" type="slidenum">
              <a:rPr lang="en-GB"/>
              <a:pPr/>
              <a:t>1</a:t>
            </a:fld>
            <a:endParaRPr lang="en-GB"/>
          </a:p>
        </p:txBody>
      </p:sp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890" name="Group 2"/>
          <p:cNvGrpSpPr>
            <a:grpSpLocks/>
          </p:cNvGrpSpPr>
          <p:nvPr/>
        </p:nvGrpSpPr>
        <p:grpSpPr bwMode="auto">
          <a:xfrm>
            <a:off x="3175" y="4267200"/>
            <a:ext cx="9140825" cy="2590800"/>
            <a:chOff x="2" y="2688"/>
            <a:chExt cx="5758" cy="1632"/>
          </a:xfrm>
        </p:grpSpPr>
        <p:sp>
          <p:nvSpPr>
            <p:cNvPr id="37891" name="Freeform 3"/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/>
              <a:ahLst/>
              <a:cxnLst>
                <a:cxn ang="0">
                  <a:pos x="5740" y="4316"/>
                </a:cxn>
                <a:cxn ang="0">
                  <a:pos x="0" y="4316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4316"/>
                </a:cxn>
                <a:cxn ang="0">
                  <a:pos x="5740" y="4316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37892" name="Group 4"/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37893" name="Oval 5"/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894" name="Oval 6"/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895" name="Oval 7"/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896" name="Oval 8"/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897" name="Oval 9"/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898" name="Freeform 10"/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/>
                <a:ahLst/>
                <a:cxnLst>
                  <a:cxn ang="0">
                    <a:pos x="376" y="12"/>
                  </a:cxn>
                  <a:cxn ang="0">
                    <a:pos x="257" y="24"/>
                  </a:cxn>
                  <a:cxn ang="0">
                    <a:pos x="149" y="54"/>
                  </a:cxn>
                  <a:cxn ang="0">
                    <a:pos x="101" y="77"/>
                  </a:cxn>
                  <a:cxn ang="0">
                    <a:pos x="59" y="101"/>
                  </a:cxn>
                  <a:cxn ang="0">
                    <a:pos x="24" y="131"/>
                  </a:cxn>
                  <a:cxn ang="0">
                    <a:pos x="0" y="161"/>
                  </a:cxn>
                  <a:cxn ang="0">
                    <a:pos x="0" y="137"/>
                  </a:cxn>
                  <a:cxn ang="0">
                    <a:pos x="29" y="107"/>
                  </a:cxn>
                  <a:cxn ang="0">
                    <a:pos x="65" y="83"/>
                  </a:cxn>
                  <a:cxn ang="0">
                    <a:pos x="155" y="36"/>
                  </a:cxn>
                  <a:cxn ang="0">
                    <a:pos x="257" y="12"/>
                  </a:cxn>
                  <a:cxn ang="0">
                    <a:pos x="376" y="0"/>
                  </a:cxn>
                  <a:cxn ang="0">
                    <a:pos x="376" y="0"/>
                  </a:cxn>
                  <a:cxn ang="0">
                    <a:pos x="382" y="0"/>
                  </a:cxn>
                  <a:cxn ang="0">
                    <a:pos x="382" y="12"/>
                  </a:cxn>
                  <a:cxn ang="0">
                    <a:pos x="376" y="12"/>
                  </a:cxn>
                  <a:cxn ang="0">
                    <a:pos x="376" y="12"/>
                  </a:cxn>
                  <a:cxn ang="0">
                    <a:pos x="376" y="12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899" name="Freeform 11"/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/>
                <a:ahLst/>
                <a:cxnLst>
                  <a:cxn ang="0">
                    <a:pos x="257" y="54"/>
                  </a:cxn>
                  <a:cxn ang="0">
                    <a:pos x="353" y="48"/>
                  </a:cxn>
                  <a:cxn ang="0">
                    <a:pos x="443" y="24"/>
                  </a:cxn>
                  <a:cxn ang="0">
                    <a:pos x="443" y="36"/>
                  </a:cxn>
                  <a:cxn ang="0">
                    <a:pos x="353" y="60"/>
                  </a:cxn>
                  <a:cxn ang="0">
                    <a:pos x="257" y="66"/>
                  </a:cxn>
                  <a:cxn ang="0">
                    <a:pos x="186" y="60"/>
                  </a:cxn>
                  <a:cxn ang="0">
                    <a:pos x="120" y="48"/>
                  </a:cxn>
                  <a:cxn ang="0">
                    <a:pos x="60" y="36"/>
                  </a:cxn>
                  <a:cxn ang="0">
                    <a:pos x="0" y="12"/>
                  </a:cxn>
                  <a:cxn ang="0">
                    <a:pos x="0" y="0"/>
                  </a:cxn>
                  <a:cxn ang="0">
                    <a:pos x="54" y="24"/>
                  </a:cxn>
                  <a:cxn ang="0">
                    <a:pos x="120" y="36"/>
                  </a:cxn>
                  <a:cxn ang="0">
                    <a:pos x="186" y="48"/>
                  </a:cxn>
                  <a:cxn ang="0">
                    <a:pos x="257" y="54"/>
                  </a:cxn>
                  <a:cxn ang="0">
                    <a:pos x="257" y="54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00" name="Freeform 12"/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/>
                <a:ahLst/>
                <a:cxnLst>
                  <a:cxn ang="0">
                    <a:pos x="12" y="66"/>
                  </a:cxn>
                  <a:cxn ang="0">
                    <a:pos x="18" y="108"/>
                  </a:cxn>
                  <a:cxn ang="0">
                    <a:pos x="36" y="144"/>
                  </a:cxn>
                  <a:cxn ang="0">
                    <a:pos x="60" y="180"/>
                  </a:cxn>
                  <a:cxn ang="0">
                    <a:pos x="89" y="216"/>
                  </a:cxn>
                  <a:cxn ang="0">
                    <a:pos x="72" y="216"/>
                  </a:cxn>
                  <a:cxn ang="0">
                    <a:pos x="42" y="180"/>
                  </a:cxn>
                  <a:cxn ang="0">
                    <a:pos x="18" y="144"/>
                  </a:cxn>
                  <a:cxn ang="0">
                    <a:pos x="6" y="108"/>
                  </a:cxn>
                  <a:cxn ang="0">
                    <a:pos x="0" y="66"/>
                  </a:cxn>
                  <a:cxn ang="0">
                    <a:pos x="0" y="30"/>
                  </a:cxn>
                  <a:cxn ang="0">
                    <a:pos x="12" y="0"/>
                  </a:cxn>
                  <a:cxn ang="0">
                    <a:pos x="30" y="0"/>
                  </a:cxn>
                  <a:cxn ang="0">
                    <a:pos x="18" y="30"/>
                  </a:cxn>
                  <a:cxn ang="0">
                    <a:pos x="12" y="66"/>
                  </a:cxn>
                  <a:cxn ang="0">
                    <a:pos x="12" y="66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01" name="Freeform 13"/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/>
                <a:ahLst/>
                <a:cxnLst>
                  <a:cxn ang="0">
                    <a:pos x="382" y="443"/>
                  </a:cxn>
                  <a:cxn ang="0">
                    <a:pos x="311" y="437"/>
                  </a:cxn>
                  <a:cxn ang="0">
                    <a:pos x="245" y="425"/>
                  </a:cxn>
                  <a:cxn ang="0">
                    <a:pos x="185" y="407"/>
                  </a:cxn>
                  <a:cxn ang="0">
                    <a:pos x="131" y="383"/>
                  </a:cxn>
                  <a:cxn ang="0">
                    <a:pos x="83" y="347"/>
                  </a:cxn>
                  <a:cxn ang="0">
                    <a:pos x="53" y="311"/>
                  </a:cxn>
                  <a:cxn ang="0">
                    <a:pos x="30" y="269"/>
                  </a:cxn>
                  <a:cxn ang="0">
                    <a:pos x="24" y="227"/>
                  </a:cxn>
                  <a:cxn ang="0">
                    <a:pos x="30" y="185"/>
                  </a:cxn>
                  <a:cxn ang="0">
                    <a:pos x="53" y="143"/>
                  </a:cxn>
                  <a:cxn ang="0">
                    <a:pos x="83" y="107"/>
                  </a:cxn>
                  <a:cxn ang="0">
                    <a:pos x="131" y="77"/>
                  </a:cxn>
                  <a:cxn ang="0">
                    <a:pos x="185" y="47"/>
                  </a:cxn>
                  <a:cxn ang="0">
                    <a:pos x="245" y="30"/>
                  </a:cxn>
                  <a:cxn ang="0">
                    <a:pos x="311" y="18"/>
                  </a:cxn>
                  <a:cxn ang="0">
                    <a:pos x="382" y="12"/>
                  </a:cxn>
                  <a:cxn ang="0">
                    <a:pos x="478" y="18"/>
                  </a:cxn>
                  <a:cxn ang="0">
                    <a:pos x="562" y="41"/>
                  </a:cxn>
                  <a:cxn ang="0">
                    <a:pos x="562" y="36"/>
                  </a:cxn>
                  <a:cxn ang="0">
                    <a:pos x="562" y="30"/>
                  </a:cxn>
                  <a:cxn ang="0">
                    <a:pos x="478" y="6"/>
                  </a:cxn>
                  <a:cxn ang="0">
                    <a:pos x="382" y="0"/>
                  </a:cxn>
                  <a:cxn ang="0">
                    <a:pos x="305" y="6"/>
                  </a:cxn>
                  <a:cxn ang="0">
                    <a:pos x="233" y="18"/>
                  </a:cxn>
                  <a:cxn ang="0">
                    <a:pos x="167" y="41"/>
                  </a:cxn>
                  <a:cxn ang="0">
                    <a:pos x="113" y="65"/>
                  </a:cxn>
                  <a:cxn ang="0">
                    <a:pos x="65" y="101"/>
                  </a:cxn>
                  <a:cxn ang="0">
                    <a:pos x="30" y="137"/>
                  </a:cxn>
                  <a:cxn ang="0">
                    <a:pos x="6" y="179"/>
                  </a:cxn>
                  <a:cxn ang="0">
                    <a:pos x="0" y="227"/>
                  </a:cxn>
                  <a:cxn ang="0">
                    <a:pos x="6" y="275"/>
                  </a:cxn>
                  <a:cxn ang="0">
                    <a:pos x="30" y="317"/>
                  </a:cxn>
                  <a:cxn ang="0">
                    <a:pos x="65" y="359"/>
                  </a:cxn>
                  <a:cxn ang="0">
                    <a:pos x="113" y="395"/>
                  </a:cxn>
                  <a:cxn ang="0">
                    <a:pos x="167" y="419"/>
                  </a:cxn>
                  <a:cxn ang="0">
                    <a:pos x="233" y="443"/>
                  </a:cxn>
                  <a:cxn ang="0">
                    <a:pos x="305" y="455"/>
                  </a:cxn>
                  <a:cxn ang="0">
                    <a:pos x="382" y="461"/>
                  </a:cxn>
                  <a:cxn ang="0">
                    <a:pos x="448" y="455"/>
                  </a:cxn>
                  <a:cxn ang="0">
                    <a:pos x="508" y="449"/>
                  </a:cxn>
                  <a:cxn ang="0">
                    <a:pos x="609" y="413"/>
                  </a:cxn>
                  <a:cxn ang="0">
                    <a:pos x="657" y="389"/>
                  </a:cxn>
                  <a:cxn ang="0">
                    <a:pos x="693" y="359"/>
                  </a:cxn>
                  <a:cxn ang="0">
                    <a:pos x="723" y="329"/>
                  </a:cxn>
                  <a:cxn ang="0">
                    <a:pos x="747" y="293"/>
                  </a:cxn>
                  <a:cxn ang="0">
                    <a:pos x="741" y="287"/>
                  </a:cxn>
                  <a:cxn ang="0">
                    <a:pos x="729" y="281"/>
                  </a:cxn>
                  <a:cxn ang="0">
                    <a:pos x="711" y="317"/>
                  </a:cxn>
                  <a:cxn ang="0">
                    <a:pos x="681" y="347"/>
                  </a:cxn>
                  <a:cxn ang="0">
                    <a:pos x="645" y="377"/>
                  </a:cxn>
                  <a:cxn ang="0">
                    <a:pos x="604" y="401"/>
                  </a:cxn>
                  <a:cxn ang="0">
                    <a:pos x="502" y="431"/>
                  </a:cxn>
                  <a:cxn ang="0">
                    <a:pos x="442" y="443"/>
                  </a:cxn>
                  <a:cxn ang="0">
                    <a:pos x="382" y="443"/>
                  </a:cxn>
                  <a:cxn ang="0">
                    <a:pos x="382" y="443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02" name="Freeform 14"/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8" y="18"/>
                  </a:cxn>
                  <a:cxn ang="0">
                    <a:pos x="96" y="30"/>
                  </a:cxn>
                  <a:cxn ang="0">
                    <a:pos x="96" y="24"/>
                  </a:cxn>
                  <a:cxn ang="0">
                    <a:pos x="96" y="18"/>
                  </a:cxn>
                  <a:cxn ang="0">
                    <a:pos x="48" y="12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03" name="Oval 15"/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37904" name="Group 16"/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37905" name="Oval 17"/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06" name="Oval 18"/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07" name="Oval 19"/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08" name="Oval 20"/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09" name="Oval 21"/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10" name="Oval 22"/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11" name="Oval 23"/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12" name="Oval 24"/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13" name="Freeform 25"/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/>
                <a:ahLst/>
                <a:cxnLst>
                  <a:cxn ang="0">
                    <a:pos x="6" y="6"/>
                  </a:cxn>
                  <a:cxn ang="0">
                    <a:pos x="78" y="12"/>
                  </a:cxn>
                  <a:cxn ang="0">
                    <a:pos x="150" y="18"/>
                  </a:cxn>
                  <a:cxn ang="0">
                    <a:pos x="215" y="36"/>
                  </a:cxn>
                  <a:cxn ang="0">
                    <a:pos x="275" y="60"/>
                  </a:cxn>
                  <a:cxn ang="0">
                    <a:pos x="329" y="84"/>
                  </a:cxn>
                  <a:cxn ang="0">
                    <a:pos x="377" y="114"/>
                  </a:cxn>
                  <a:cxn ang="0">
                    <a:pos x="419" y="150"/>
                  </a:cxn>
                  <a:cxn ang="0">
                    <a:pos x="448" y="186"/>
                  </a:cxn>
                  <a:cxn ang="0">
                    <a:pos x="448" y="162"/>
                  </a:cxn>
                  <a:cxn ang="0">
                    <a:pos x="413" y="126"/>
                  </a:cxn>
                  <a:cxn ang="0">
                    <a:pos x="371" y="96"/>
                  </a:cxn>
                  <a:cxn ang="0">
                    <a:pos x="323" y="66"/>
                  </a:cxn>
                  <a:cxn ang="0">
                    <a:pos x="269" y="48"/>
                  </a:cxn>
                  <a:cxn ang="0">
                    <a:pos x="144" y="12"/>
                  </a:cxn>
                  <a:cxn ang="0">
                    <a:pos x="78" y="6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6" y="6"/>
                  </a:cxn>
                  <a:cxn ang="0">
                    <a:pos x="6" y="6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14" name="Freeform 26"/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/>
                <a:ahLst/>
                <a:cxnLst>
                  <a:cxn ang="0">
                    <a:pos x="23" y="276"/>
                  </a:cxn>
                  <a:cxn ang="0">
                    <a:pos x="29" y="222"/>
                  </a:cxn>
                  <a:cxn ang="0">
                    <a:pos x="59" y="174"/>
                  </a:cxn>
                  <a:cxn ang="0">
                    <a:pos x="95" y="132"/>
                  </a:cxn>
                  <a:cxn ang="0">
                    <a:pos x="149" y="96"/>
                  </a:cxn>
                  <a:cxn ang="0">
                    <a:pos x="209" y="60"/>
                  </a:cxn>
                  <a:cxn ang="0">
                    <a:pos x="281" y="36"/>
                  </a:cxn>
                  <a:cxn ang="0">
                    <a:pos x="364" y="24"/>
                  </a:cxn>
                  <a:cxn ang="0">
                    <a:pos x="448" y="18"/>
                  </a:cxn>
                  <a:cxn ang="0">
                    <a:pos x="532" y="24"/>
                  </a:cxn>
                  <a:cxn ang="0">
                    <a:pos x="609" y="36"/>
                  </a:cxn>
                  <a:cxn ang="0">
                    <a:pos x="681" y="60"/>
                  </a:cxn>
                  <a:cxn ang="0">
                    <a:pos x="741" y="96"/>
                  </a:cxn>
                  <a:cxn ang="0">
                    <a:pos x="795" y="132"/>
                  </a:cxn>
                  <a:cxn ang="0">
                    <a:pos x="831" y="174"/>
                  </a:cxn>
                  <a:cxn ang="0">
                    <a:pos x="861" y="222"/>
                  </a:cxn>
                  <a:cxn ang="0">
                    <a:pos x="867" y="276"/>
                  </a:cxn>
                  <a:cxn ang="0">
                    <a:pos x="855" y="330"/>
                  </a:cxn>
                  <a:cxn ang="0">
                    <a:pos x="831" y="378"/>
                  </a:cxn>
                  <a:cxn ang="0">
                    <a:pos x="783" y="426"/>
                  </a:cxn>
                  <a:cxn ang="0">
                    <a:pos x="723" y="462"/>
                  </a:cxn>
                  <a:cxn ang="0">
                    <a:pos x="765" y="462"/>
                  </a:cxn>
                  <a:cxn ang="0">
                    <a:pos x="819" y="426"/>
                  </a:cxn>
                  <a:cxn ang="0">
                    <a:pos x="855" y="378"/>
                  </a:cxn>
                  <a:cxn ang="0">
                    <a:pos x="884" y="330"/>
                  </a:cxn>
                  <a:cxn ang="0">
                    <a:pos x="890" y="276"/>
                  </a:cxn>
                  <a:cxn ang="0">
                    <a:pos x="884" y="222"/>
                  </a:cxn>
                  <a:cxn ang="0">
                    <a:pos x="855" y="168"/>
                  </a:cxn>
                  <a:cxn ang="0">
                    <a:pos x="813" y="120"/>
                  </a:cxn>
                  <a:cxn ang="0">
                    <a:pos x="759" y="84"/>
                  </a:cxn>
                  <a:cxn ang="0">
                    <a:pos x="693" y="48"/>
                  </a:cxn>
                  <a:cxn ang="0">
                    <a:pos x="621" y="24"/>
                  </a:cxn>
                  <a:cxn ang="0">
                    <a:pos x="538" y="6"/>
                  </a:cxn>
                  <a:cxn ang="0">
                    <a:pos x="448" y="0"/>
                  </a:cxn>
                  <a:cxn ang="0">
                    <a:pos x="358" y="6"/>
                  </a:cxn>
                  <a:cxn ang="0">
                    <a:pos x="275" y="24"/>
                  </a:cxn>
                  <a:cxn ang="0">
                    <a:pos x="197" y="48"/>
                  </a:cxn>
                  <a:cxn ang="0">
                    <a:pos x="131" y="84"/>
                  </a:cxn>
                  <a:cxn ang="0">
                    <a:pos x="77" y="120"/>
                  </a:cxn>
                  <a:cxn ang="0">
                    <a:pos x="35" y="168"/>
                  </a:cxn>
                  <a:cxn ang="0">
                    <a:pos x="12" y="222"/>
                  </a:cxn>
                  <a:cxn ang="0">
                    <a:pos x="0" y="276"/>
                  </a:cxn>
                  <a:cxn ang="0">
                    <a:pos x="6" y="330"/>
                  </a:cxn>
                  <a:cxn ang="0">
                    <a:pos x="35" y="378"/>
                  </a:cxn>
                  <a:cxn ang="0">
                    <a:pos x="71" y="426"/>
                  </a:cxn>
                  <a:cxn ang="0">
                    <a:pos x="125" y="462"/>
                  </a:cxn>
                  <a:cxn ang="0">
                    <a:pos x="167" y="462"/>
                  </a:cxn>
                  <a:cxn ang="0">
                    <a:pos x="107" y="426"/>
                  </a:cxn>
                  <a:cxn ang="0">
                    <a:pos x="59" y="378"/>
                  </a:cxn>
                  <a:cxn ang="0">
                    <a:pos x="35" y="330"/>
                  </a:cxn>
                  <a:cxn ang="0">
                    <a:pos x="23" y="276"/>
                  </a:cxn>
                  <a:cxn ang="0">
                    <a:pos x="23" y="276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15" name="Freeform 27"/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/>
                <a:ahLst/>
                <a:cxnLst>
                  <a:cxn ang="0">
                    <a:pos x="18" y="300"/>
                  </a:cxn>
                  <a:cxn ang="0">
                    <a:pos x="24" y="246"/>
                  </a:cxn>
                  <a:cxn ang="0">
                    <a:pos x="48" y="198"/>
                  </a:cxn>
                  <a:cxn ang="0">
                    <a:pos x="83" y="150"/>
                  </a:cxn>
                  <a:cxn ang="0">
                    <a:pos x="131" y="108"/>
                  </a:cxn>
                  <a:cxn ang="0">
                    <a:pos x="185" y="72"/>
                  </a:cxn>
                  <a:cxn ang="0">
                    <a:pos x="251" y="42"/>
                  </a:cxn>
                  <a:cxn ang="0">
                    <a:pos x="329" y="24"/>
                  </a:cxn>
                  <a:cxn ang="0">
                    <a:pos x="406" y="6"/>
                  </a:cxn>
                  <a:cxn ang="0">
                    <a:pos x="406" y="0"/>
                  </a:cxn>
                  <a:cxn ang="0">
                    <a:pos x="323" y="12"/>
                  </a:cxn>
                  <a:cxn ang="0">
                    <a:pos x="245" y="36"/>
                  </a:cxn>
                  <a:cxn ang="0">
                    <a:pos x="179" y="66"/>
                  </a:cxn>
                  <a:cxn ang="0">
                    <a:pos x="119" y="102"/>
                  </a:cxn>
                  <a:cxn ang="0">
                    <a:pos x="72" y="144"/>
                  </a:cxn>
                  <a:cxn ang="0">
                    <a:pos x="30" y="192"/>
                  </a:cxn>
                  <a:cxn ang="0">
                    <a:pos x="6" y="246"/>
                  </a:cxn>
                  <a:cxn ang="0">
                    <a:pos x="0" y="300"/>
                  </a:cxn>
                  <a:cxn ang="0">
                    <a:pos x="6" y="348"/>
                  </a:cxn>
                  <a:cxn ang="0">
                    <a:pos x="30" y="396"/>
                  </a:cxn>
                  <a:cxn ang="0">
                    <a:pos x="66" y="444"/>
                  </a:cxn>
                  <a:cxn ang="0">
                    <a:pos x="107" y="486"/>
                  </a:cxn>
                  <a:cxn ang="0">
                    <a:pos x="131" y="486"/>
                  </a:cxn>
                  <a:cxn ang="0">
                    <a:pos x="83" y="450"/>
                  </a:cxn>
                  <a:cxn ang="0">
                    <a:pos x="48" y="402"/>
                  </a:cxn>
                  <a:cxn ang="0">
                    <a:pos x="24" y="354"/>
                  </a:cxn>
                  <a:cxn ang="0">
                    <a:pos x="18" y="300"/>
                  </a:cxn>
                  <a:cxn ang="0">
                    <a:pos x="18" y="300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16" name="Freeform 28"/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/>
                <a:ahLst/>
                <a:cxnLst>
                  <a:cxn ang="0">
                    <a:pos x="89" y="84"/>
                  </a:cxn>
                  <a:cxn ang="0">
                    <a:pos x="83" y="132"/>
                  </a:cxn>
                  <a:cxn ang="0">
                    <a:pos x="65" y="174"/>
                  </a:cxn>
                  <a:cxn ang="0">
                    <a:pos x="36" y="216"/>
                  </a:cxn>
                  <a:cxn ang="0">
                    <a:pos x="0" y="252"/>
                  </a:cxn>
                  <a:cxn ang="0">
                    <a:pos x="18" y="252"/>
                  </a:cxn>
                  <a:cxn ang="0">
                    <a:pos x="53" y="216"/>
                  </a:cxn>
                  <a:cxn ang="0">
                    <a:pos x="83" y="174"/>
                  </a:cxn>
                  <a:cxn ang="0">
                    <a:pos x="101" y="132"/>
                  </a:cxn>
                  <a:cxn ang="0">
                    <a:pos x="107" y="84"/>
                  </a:cxn>
                  <a:cxn ang="0">
                    <a:pos x="101" y="42"/>
                  </a:cxn>
                  <a:cxn ang="0">
                    <a:pos x="89" y="0"/>
                  </a:cxn>
                  <a:cxn ang="0">
                    <a:pos x="65" y="0"/>
                  </a:cxn>
                  <a:cxn ang="0">
                    <a:pos x="83" y="42"/>
                  </a:cxn>
                  <a:cxn ang="0">
                    <a:pos x="89" y="84"/>
                  </a:cxn>
                  <a:cxn ang="0">
                    <a:pos x="89" y="84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17" name="Freeform 29"/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/>
                <a:ahLst/>
                <a:cxnLst>
                  <a:cxn ang="0">
                    <a:pos x="518" y="18"/>
                  </a:cxn>
                  <a:cxn ang="0">
                    <a:pos x="597" y="24"/>
                  </a:cxn>
                  <a:cxn ang="0">
                    <a:pos x="682" y="30"/>
                  </a:cxn>
                  <a:cxn ang="0">
                    <a:pos x="755" y="42"/>
                  </a:cxn>
                  <a:cxn ang="0">
                    <a:pos x="828" y="60"/>
                  </a:cxn>
                  <a:cxn ang="0">
                    <a:pos x="835" y="42"/>
                  </a:cxn>
                  <a:cxn ang="0">
                    <a:pos x="761" y="24"/>
                  </a:cxn>
                  <a:cxn ang="0">
                    <a:pos x="688" y="12"/>
                  </a:cxn>
                  <a:cxn ang="0">
                    <a:pos x="603" y="6"/>
                  </a:cxn>
                  <a:cxn ang="0">
                    <a:pos x="518" y="0"/>
                  </a:cxn>
                  <a:cxn ang="0">
                    <a:pos x="372" y="12"/>
                  </a:cxn>
                  <a:cxn ang="0">
                    <a:pos x="232" y="36"/>
                  </a:cxn>
                  <a:cxn ang="0">
                    <a:pos x="110" y="78"/>
                  </a:cxn>
                  <a:cxn ang="0">
                    <a:pos x="0" y="132"/>
                  </a:cxn>
                  <a:cxn ang="0">
                    <a:pos x="19" y="150"/>
                  </a:cxn>
                  <a:cxn ang="0">
                    <a:pos x="122" y="96"/>
                  </a:cxn>
                  <a:cxn ang="0">
                    <a:pos x="244" y="54"/>
                  </a:cxn>
                  <a:cxn ang="0">
                    <a:pos x="378" y="30"/>
                  </a:cxn>
                  <a:cxn ang="0">
                    <a:pos x="518" y="18"/>
                  </a:cxn>
                  <a:cxn ang="0">
                    <a:pos x="518" y="18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18" name="Freeform 30"/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/>
                <a:ahLst/>
                <a:cxnLst>
                  <a:cxn ang="0">
                    <a:pos x="31" y="263"/>
                  </a:cxn>
                  <a:cxn ang="0">
                    <a:pos x="43" y="191"/>
                  </a:cxn>
                  <a:cxn ang="0">
                    <a:pos x="67" y="131"/>
                  </a:cxn>
                  <a:cxn ang="0">
                    <a:pos x="116" y="72"/>
                  </a:cxn>
                  <a:cxn ang="0">
                    <a:pos x="171" y="18"/>
                  </a:cxn>
                  <a:cxn ang="0">
                    <a:pos x="153" y="0"/>
                  </a:cxn>
                  <a:cxn ang="0">
                    <a:pos x="86" y="60"/>
                  </a:cxn>
                  <a:cxn ang="0">
                    <a:pos x="43" y="120"/>
                  </a:cxn>
                  <a:cxn ang="0">
                    <a:pos x="13" y="191"/>
                  </a:cxn>
                  <a:cxn ang="0">
                    <a:pos x="0" y="263"/>
                  </a:cxn>
                  <a:cxn ang="0">
                    <a:pos x="6" y="317"/>
                  </a:cxn>
                  <a:cxn ang="0">
                    <a:pos x="25" y="365"/>
                  </a:cxn>
                  <a:cxn ang="0">
                    <a:pos x="49" y="413"/>
                  </a:cxn>
                  <a:cxn ang="0">
                    <a:pos x="86" y="461"/>
                  </a:cxn>
                  <a:cxn ang="0">
                    <a:pos x="122" y="461"/>
                  </a:cxn>
                  <a:cxn ang="0">
                    <a:pos x="86" y="413"/>
                  </a:cxn>
                  <a:cxn ang="0">
                    <a:pos x="55" y="365"/>
                  </a:cxn>
                  <a:cxn ang="0">
                    <a:pos x="37" y="317"/>
                  </a:cxn>
                  <a:cxn ang="0">
                    <a:pos x="31" y="263"/>
                  </a:cxn>
                  <a:cxn ang="0">
                    <a:pos x="31" y="263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19" name="Freeform 31"/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/>
                <a:ahLst/>
                <a:cxnLst>
                  <a:cxn ang="0">
                    <a:pos x="360" y="365"/>
                  </a:cxn>
                  <a:cxn ang="0">
                    <a:pos x="353" y="305"/>
                  </a:cxn>
                  <a:cxn ang="0">
                    <a:pos x="335" y="251"/>
                  </a:cxn>
                  <a:cxn ang="0">
                    <a:pos x="305" y="204"/>
                  </a:cxn>
                  <a:cxn ang="0">
                    <a:pos x="262" y="156"/>
                  </a:cxn>
                  <a:cxn ang="0">
                    <a:pos x="213" y="108"/>
                  </a:cxn>
                  <a:cxn ang="0">
                    <a:pos x="159" y="66"/>
                  </a:cxn>
                  <a:cxn ang="0">
                    <a:pos x="92" y="30"/>
                  </a:cxn>
                  <a:cxn ang="0">
                    <a:pos x="19" y="0"/>
                  </a:cxn>
                  <a:cxn ang="0">
                    <a:pos x="0" y="12"/>
                  </a:cxn>
                  <a:cxn ang="0">
                    <a:pos x="67" y="42"/>
                  </a:cxn>
                  <a:cxn ang="0">
                    <a:pos x="134" y="78"/>
                  </a:cxn>
                  <a:cxn ang="0">
                    <a:pos x="189" y="114"/>
                  </a:cxn>
                  <a:cxn ang="0">
                    <a:pos x="238" y="162"/>
                  </a:cxn>
                  <a:cxn ang="0">
                    <a:pos x="274" y="210"/>
                  </a:cxn>
                  <a:cxn ang="0">
                    <a:pos x="299" y="257"/>
                  </a:cxn>
                  <a:cxn ang="0">
                    <a:pos x="317" y="311"/>
                  </a:cxn>
                  <a:cxn ang="0">
                    <a:pos x="323" y="365"/>
                  </a:cxn>
                  <a:cxn ang="0">
                    <a:pos x="317" y="419"/>
                  </a:cxn>
                  <a:cxn ang="0">
                    <a:pos x="299" y="467"/>
                  </a:cxn>
                  <a:cxn ang="0">
                    <a:pos x="274" y="515"/>
                  </a:cxn>
                  <a:cxn ang="0">
                    <a:pos x="238" y="563"/>
                  </a:cxn>
                  <a:cxn ang="0">
                    <a:pos x="268" y="563"/>
                  </a:cxn>
                  <a:cxn ang="0">
                    <a:pos x="311" y="515"/>
                  </a:cxn>
                  <a:cxn ang="0">
                    <a:pos x="335" y="467"/>
                  </a:cxn>
                  <a:cxn ang="0">
                    <a:pos x="353" y="419"/>
                  </a:cxn>
                  <a:cxn ang="0">
                    <a:pos x="360" y="365"/>
                  </a:cxn>
                  <a:cxn ang="0">
                    <a:pos x="360" y="36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20" name="Freeform 32"/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/>
                <a:ahLst/>
                <a:cxnLst>
                  <a:cxn ang="0">
                    <a:pos x="1053" y="425"/>
                  </a:cxn>
                  <a:cxn ang="0">
                    <a:pos x="1078" y="419"/>
                  </a:cxn>
                  <a:cxn ang="0">
                    <a:pos x="1066" y="377"/>
                  </a:cxn>
                  <a:cxn ang="0">
                    <a:pos x="1047" y="336"/>
                  </a:cxn>
                  <a:cxn ang="0">
                    <a:pos x="986" y="252"/>
                  </a:cxn>
                  <a:cxn ang="0">
                    <a:pos x="907" y="180"/>
                  </a:cxn>
                  <a:cxn ang="0">
                    <a:pos x="810" y="120"/>
                  </a:cxn>
                  <a:cxn ang="0">
                    <a:pos x="694" y="72"/>
                  </a:cxn>
                  <a:cxn ang="0">
                    <a:pos x="560" y="30"/>
                  </a:cxn>
                  <a:cxn ang="0">
                    <a:pos x="420" y="6"/>
                  </a:cxn>
                  <a:cxn ang="0">
                    <a:pos x="268" y="0"/>
                  </a:cxn>
                  <a:cxn ang="0">
                    <a:pos x="134" y="6"/>
                  </a:cxn>
                  <a:cxn ang="0">
                    <a:pos x="0" y="24"/>
                  </a:cxn>
                  <a:cxn ang="0">
                    <a:pos x="12" y="36"/>
                  </a:cxn>
                  <a:cxn ang="0">
                    <a:pos x="134" y="18"/>
                  </a:cxn>
                  <a:cxn ang="0">
                    <a:pos x="268" y="12"/>
                  </a:cxn>
                  <a:cxn ang="0">
                    <a:pos x="420" y="18"/>
                  </a:cxn>
                  <a:cxn ang="0">
                    <a:pos x="554" y="42"/>
                  </a:cxn>
                  <a:cxn ang="0">
                    <a:pos x="682" y="84"/>
                  </a:cxn>
                  <a:cxn ang="0">
                    <a:pos x="798" y="132"/>
                  </a:cxn>
                  <a:cxn ang="0">
                    <a:pos x="895" y="192"/>
                  </a:cxn>
                  <a:cxn ang="0">
                    <a:pos x="968" y="264"/>
                  </a:cxn>
                  <a:cxn ang="0">
                    <a:pos x="999" y="300"/>
                  </a:cxn>
                  <a:cxn ang="0">
                    <a:pos x="1023" y="342"/>
                  </a:cxn>
                  <a:cxn ang="0">
                    <a:pos x="1041" y="383"/>
                  </a:cxn>
                  <a:cxn ang="0">
                    <a:pos x="1053" y="425"/>
                  </a:cxn>
                  <a:cxn ang="0">
                    <a:pos x="1053" y="425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21" name="Freeform 33"/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/>
                <a:ahLst/>
                <a:cxnLst>
                  <a:cxn ang="0">
                    <a:pos x="0" y="234"/>
                  </a:cxn>
                  <a:cxn ang="0">
                    <a:pos x="25" y="234"/>
                  </a:cxn>
                  <a:cxn ang="0">
                    <a:pos x="55" y="186"/>
                  </a:cxn>
                  <a:cxn ang="0">
                    <a:pos x="80" y="138"/>
                  </a:cxn>
                  <a:cxn ang="0">
                    <a:pos x="92" y="90"/>
                  </a:cxn>
                  <a:cxn ang="0">
                    <a:pos x="98" y="36"/>
                  </a:cxn>
                  <a:cxn ang="0">
                    <a:pos x="98" y="0"/>
                  </a:cxn>
                  <a:cxn ang="0">
                    <a:pos x="74" y="0"/>
                  </a:cxn>
                  <a:cxn ang="0">
                    <a:pos x="74" y="36"/>
                  </a:cxn>
                  <a:cxn ang="0">
                    <a:pos x="67" y="90"/>
                  </a:cxn>
                  <a:cxn ang="0">
                    <a:pos x="55" y="138"/>
                  </a:cxn>
                  <a:cxn ang="0">
                    <a:pos x="31" y="186"/>
                  </a:cxn>
                  <a:cxn ang="0">
                    <a:pos x="0" y="234"/>
                  </a:cxn>
                  <a:cxn ang="0">
                    <a:pos x="0" y="234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22" name="Freeform 34"/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/>
                <a:ahLst/>
                <a:cxnLst>
                  <a:cxn ang="0">
                    <a:pos x="18" y="443"/>
                  </a:cxn>
                  <a:cxn ang="0">
                    <a:pos x="24" y="371"/>
                  </a:cxn>
                  <a:cxn ang="0">
                    <a:pos x="55" y="305"/>
                  </a:cxn>
                  <a:cxn ang="0">
                    <a:pos x="91" y="246"/>
                  </a:cxn>
                  <a:cxn ang="0">
                    <a:pos x="146" y="186"/>
                  </a:cxn>
                  <a:cxn ang="0">
                    <a:pos x="213" y="132"/>
                  </a:cxn>
                  <a:cxn ang="0">
                    <a:pos x="292" y="84"/>
                  </a:cxn>
                  <a:cxn ang="0">
                    <a:pos x="384" y="48"/>
                  </a:cxn>
                  <a:cxn ang="0">
                    <a:pos x="481" y="12"/>
                  </a:cxn>
                  <a:cxn ang="0">
                    <a:pos x="457" y="0"/>
                  </a:cxn>
                  <a:cxn ang="0">
                    <a:pos x="359" y="36"/>
                  </a:cxn>
                  <a:cxn ang="0">
                    <a:pos x="274" y="78"/>
                  </a:cxn>
                  <a:cxn ang="0">
                    <a:pos x="195" y="126"/>
                  </a:cxn>
                  <a:cxn ang="0">
                    <a:pos x="128" y="180"/>
                  </a:cxn>
                  <a:cxn ang="0">
                    <a:pos x="73" y="240"/>
                  </a:cxn>
                  <a:cxn ang="0">
                    <a:pos x="37" y="305"/>
                  </a:cxn>
                  <a:cxn ang="0">
                    <a:pos x="6" y="371"/>
                  </a:cxn>
                  <a:cxn ang="0">
                    <a:pos x="0" y="443"/>
                  </a:cxn>
                  <a:cxn ang="0">
                    <a:pos x="6" y="497"/>
                  </a:cxn>
                  <a:cxn ang="0">
                    <a:pos x="18" y="545"/>
                  </a:cxn>
                  <a:cxn ang="0">
                    <a:pos x="43" y="593"/>
                  </a:cxn>
                  <a:cxn ang="0">
                    <a:pos x="73" y="641"/>
                  </a:cxn>
                  <a:cxn ang="0">
                    <a:pos x="97" y="641"/>
                  </a:cxn>
                  <a:cxn ang="0">
                    <a:pos x="67" y="593"/>
                  </a:cxn>
                  <a:cxn ang="0">
                    <a:pos x="43" y="545"/>
                  </a:cxn>
                  <a:cxn ang="0">
                    <a:pos x="24" y="497"/>
                  </a:cxn>
                  <a:cxn ang="0">
                    <a:pos x="18" y="443"/>
                  </a:cxn>
                  <a:cxn ang="0">
                    <a:pos x="18" y="443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37923" name="Group 35"/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37924" name="Freeform 36"/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/>
                <a:ahLst/>
                <a:cxnLst>
                  <a:cxn ang="0">
                    <a:pos x="484" y="6"/>
                  </a:cxn>
                  <a:cxn ang="0">
                    <a:pos x="263" y="60"/>
                  </a:cxn>
                  <a:cxn ang="0">
                    <a:pos x="101" y="162"/>
                  </a:cxn>
                  <a:cxn ang="0">
                    <a:pos x="12" y="294"/>
                  </a:cxn>
                  <a:cxn ang="0">
                    <a:pos x="0" y="366"/>
                  </a:cxn>
                  <a:cxn ang="0">
                    <a:pos x="12" y="437"/>
                  </a:cxn>
                  <a:cxn ang="0">
                    <a:pos x="101" y="569"/>
                  </a:cxn>
                  <a:cxn ang="0">
                    <a:pos x="263" y="671"/>
                  </a:cxn>
                  <a:cxn ang="0">
                    <a:pos x="484" y="725"/>
                  </a:cxn>
                  <a:cxn ang="0">
                    <a:pos x="723" y="725"/>
                  </a:cxn>
                  <a:cxn ang="0">
                    <a:pos x="938" y="671"/>
                  </a:cxn>
                  <a:cxn ang="0">
                    <a:pos x="1100" y="569"/>
                  </a:cxn>
                  <a:cxn ang="0">
                    <a:pos x="1189" y="437"/>
                  </a:cxn>
                  <a:cxn ang="0">
                    <a:pos x="1201" y="366"/>
                  </a:cxn>
                  <a:cxn ang="0">
                    <a:pos x="1189" y="294"/>
                  </a:cxn>
                  <a:cxn ang="0">
                    <a:pos x="1100" y="162"/>
                  </a:cxn>
                  <a:cxn ang="0">
                    <a:pos x="938" y="60"/>
                  </a:cxn>
                  <a:cxn ang="0">
                    <a:pos x="723" y="6"/>
                  </a:cxn>
                  <a:cxn ang="0">
                    <a:pos x="604" y="0"/>
                  </a:cxn>
                  <a:cxn ang="0">
                    <a:pos x="490" y="701"/>
                  </a:cxn>
                  <a:cxn ang="0">
                    <a:pos x="287" y="647"/>
                  </a:cxn>
                  <a:cxn ang="0">
                    <a:pos x="131" y="557"/>
                  </a:cxn>
                  <a:cxn ang="0">
                    <a:pos x="48" y="437"/>
                  </a:cxn>
                  <a:cxn ang="0">
                    <a:pos x="36" y="366"/>
                  </a:cxn>
                  <a:cxn ang="0">
                    <a:pos x="48" y="300"/>
                  </a:cxn>
                  <a:cxn ang="0">
                    <a:pos x="131" y="174"/>
                  </a:cxn>
                  <a:cxn ang="0">
                    <a:pos x="287" y="84"/>
                  </a:cxn>
                  <a:cxn ang="0">
                    <a:pos x="490" y="30"/>
                  </a:cxn>
                  <a:cxn ang="0">
                    <a:pos x="717" y="30"/>
                  </a:cxn>
                  <a:cxn ang="0">
                    <a:pos x="920" y="84"/>
                  </a:cxn>
                  <a:cxn ang="0">
                    <a:pos x="1070" y="174"/>
                  </a:cxn>
                  <a:cxn ang="0">
                    <a:pos x="1153" y="300"/>
                  </a:cxn>
                  <a:cxn ang="0">
                    <a:pos x="1153" y="437"/>
                  </a:cxn>
                  <a:cxn ang="0">
                    <a:pos x="1070" y="557"/>
                  </a:cxn>
                  <a:cxn ang="0">
                    <a:pos x="920" y="647"/>
                  </a:cxn>
                  <a:cxn ang="0">
                    <a:pos x="717" y="701"/>
                  </a:cxn>
                  <a:cxn ang="0">
                    <a:pos x="604" y="707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25" name="Freeform 37"/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/>
                <a:ahLst/>
                <a:cxnLst>
                  <a:cxn ang="0">
                    <a:pos x="24" y="402"/>
                  </a:cxn>
                  <a:cxn ang="0">
                    <a:pos x="36" y="330"/>
                  </a:cxn>
                  <a:cxn ang="0">
                    <a:pos x="66" y="264"/>
                  </a:cxn>
                  <a:cxn ang="0">
                    <a:pos x="108" y="204"/>
                  </a:cxn>
                  <a:cxn ang="0">
                    <a:pos x="173" y="150"/>
                  </a:cxn>
                  <a:cxn ang="0">
                    <a:pos x="251" y="102"/>
                  </a:cxn>
                  <a:cxn ang="0">
                    <a:pos x="335" y="60"/>
                  </a:cxn>
                  <a:cxn ang="0">
                    <a:pos x="436" y="30"/>
                  </a:cxn>
                  <a:cxn ang="0">
                    <a:pos x="544" y="12"/>
                  </a:cxn>
                  <a:cxn ang="0">
                    <a:pos x="544" y="0"/>
                  </a:cxn>
                  <a:cxn ang="0">
                    <a:pos x="430" y="18"/>
                  </a:cxn>
                  <a:cxn ang="0">
                    <a:pos x="329" y="48"/>
                  </a:cxn>
                  <a:cxn ang="0">
                    <a:pos x="233" y="90"/>
                  </a:cxn>
                  <a:cxn ang="0">
                    <a:pos x="155" y="138"/>
                  </a:cxn>
                  <a:cxn ang="0">
                    <a:pos x="90" y="198"/>
                  </a:cxn>
                  <a:cxn ang="0">
                    <a:pos x="42" y="258"/>
                  </a:cxn>
                  <a:cxn ang="0">
                    <a:pos x="12" y="330"/>
                  </a:cxn>
                  <a:cxn ang="0">
                    <a:pos x="0" y="402"/>
                  </a:cxn>
                  <a:cxn ang="0">
                    <a:pos x="6" y="455"/>
                  </a:cxn>
                  <a:cxn ang="0">
                    <a:pos x="18" y="503"/>
                  </a:cxn>
                  <a:cxn ang="0">
                    <a:pos x="42" y="545"/>
                  </a:cxn>
                  <a:cxn ang="0">
                    <a:pos x="78" y="593"/>
                  </a:cxn>
                  <a:cxn ang="0">
                    <a:pos x="114" y="635"/>
                  </a:cxn>
                  <a:cxn ang="0">
                    <a:pos x="161" y="671"/>
                  </a:cxn>
                  <a:cxn ang="0">
                    <a:pos x="221" y="707"/>
                  </a:cxn>
                  <a:cxn ang="0">
                    <a:pos x="281" y="737"/>
                  </a:cxn>
                  <a:cxn ang="0">
                    <a:pos x="323" y="737"/>
                  </a:cxn>
                  <a:cxn ang="0">
                    <a:pos x="257" y="707"/>
                  </a:cxn>
                  <a:cxn ang="0">
                    <a:pos x="203" y="671"/>
                  </a:cxn>
                  <a:cxn ang="0">
                    <a:pos x="149" y="635"/>
                  </a:cxn>
                  <a:cxn ang="0">
                    <a:pos x="108" y="593"/>
                  </a:cxn>
                  <a:cxn ang="0">
                    <a:pos x="72" y="551"/>
                  </a:cxn>
                  <a:cxn ang="0">
                    <a:pos x="48" y="503"/>
                  </a:cxn>
                  <a:cxn ang="0">
                    <a:pos x="30" y="455"/>
                  </a:cxn>
                  <a:cxn ang="0">
                    <a:pos x="24" y="402"/>
                  </a:cxn>
                  <a:cxn ang="0">
                    <a:pos x="24" y="402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26" name="Freeform 38"/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/>
                <a:ahLst/>
                <a:cxnLst>
                  <a:cxn ang="0">
                    <a:pos x="12" y="12"/>
                  </a:cxn>
                  <a:cxn ang="0">
                    <a:pos x="113" y="18"/>
                  </a:cxn>
                  <a:cxn ang="0">
                    <a:pos x="203" y="30"/>
                  </a:cxn>
                  <a:cxn ang="0">
                    <a:pos x="292" y="48"/>
                  </a:cxn>
                  <a:cxn ang="0">
                    <a:pos x="376" y="78"/>
                  </a:cxn>
                  <a:cxn ang="0">
                    <a:pos x="448" y="114"/>
                  </a:cxn>
                  <a:cxn ang="0">
                    <a:pos x="514" y="156"/>
                  </a:cxn>
                  <a:cxn ang="0">
                    <a:pos x="567" y="198"/>
                  </a:cxn>
                  <a:cxn ang="0">
                    <a:pos x="609" y="252"/>
                  </a:cxn>
                  <a:cxn ang="0">
                    <a:pos x="609" y="216"/>
                  </a:cxn>
                  <a:cxn ang="0">
                    <a:pos x="561" y="168"/>
                  </a:cxn>
                  <a:cxn ang="0">
                    <a:pos x="502" y="126"/>
                  </a:cxn>
                  <a:cxn ang="0">
                    <a:pos x="436" y="90"/>
                  </a:cxn>
                  <a:cxn ang="0">
                    <a:pos x="364" y="60"/>
                  </a:cxn>
                  <a:cxn ang="0">
                    <a:pos x="286" y="36"/>
                  </a:cxn>
                  <a:cxn ang="0">
                    <a:pos x="197" y="18"/>
                  </a:cxn>
                  <a:cxn ang="0">
                    <a:pos x="107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12"/>
                  </a:cxn>
                  <a:cxn ang="0">
                    <a:pos x="12" y="12"/>
                  </a:cxn>
                  <a:cxn ang="0">
                    <a:pos x="12" y="12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27" name="Freeform 39"/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/>
                <a:ahLst/>
                <a:cxnLst>
                  <a:cxn ang="0">
                    <a:pos x="72" y="0"/>
                  </a:cxn>
                  <a:cxn ang="0">
                    <a:pos x="36" y="30"/>
                  </a:cxn>
                  <a:cxn ang="0">
                    <a:pos x="0" y="54"/>
                  </a:cxn>
                  <a:cxn ang="0">
                    <a:pos x="36" y="54"/>
                  </a:cxn>
                  <a:cxn ang="0">
                    <a:pos x="54" y="42"/>
                  </a:cxn>
                  <a:cxn ang="0">
                    <a:pos x="72" y="24"/>
                  </a:cxn>
                  <a:cxn ang="0">
                    <a:pos x="72" y="24"/>
                  </a:cxn>
                  <a:cxn ang="0">
                    <a:pos x="72" y="0"/>
                  </a:cxn>
                  <a:cxn ang="0">
                    <a:pos x="72" y="0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28" name="Freeform 40"/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/>
                <a:ahLst/>
                <a:cxnLst>
                  <a:cxn ang="0">
                    <a:pos x="299" y="90"/>
                  </a:cxn>
                  <a:cxn ang="0">
                    <a:pos x="221" y="90"/>
                  </a:cxn>
                  <a:cxn ang="0">
                    <a:pos x="143" y="78"/>
                  </a:cxn>
                  <a:cxn ang="0">
                    <a:pos x="0" y="48"/>
                  </a:cxn>
                  <a:cxn ang="0">
                    <a:pos x="0" y="66"/>
                  </a:cxn>
                  <a:cxn ang="0">
                    <a:pos x="143" y="96"/>
                  </a:cxn>
                  <a:cxn ang="0">
                    <a:pos x="221" y="108"/>
                  </a:cxn>
                  <a:cxn ang="0">
                    <a:pos x="299" y="108"/>
                  </a:cxn>
                  <a:cxn ang="0">
                    <a:pos x="412" y="102"/>
                  </a:cxn>
                  <a:cxn ang="0">
                    <a:pos x="520" y="84"/>
                  </a:cxn>
                  <a:cxn ang="0">
                    <a:pos x="615" y="60"/>
                  </a:cxn>
                  <a:cxn ang="0">
                    <a:pos x="705" y="24"/>
                  </a:cxn>
                  <a:cxn ang="0">
                    <a:pos x="705" y="0"/>
                  </a:cxn>
                  <a:cxn ang="0">
                    <a:pos x="615" y="42"/>
                  </a:cxn>
                  <a:cxn ang="0">
                    <a:pos x="520" y="66"/>
                  </a:cxn>
                  <a:cxn ang="0">
                    <a:pos x="412" y="84"/>
                  </a:cxn>
                  <a:cxn ang="0">
                    <a:pos x="299" y="90"/>
                  </a:cxn>
                  <a:cxn ang="0">
                    <a:pos x="299" y="90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29" name="Freeform 41"/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/>
                <a:ahLst/>
                <a:cxnLst>
                  <a:cxn ang="0">
                    <a:pos x="119" y="114"/>
                  </a:cxn>
                  <a:cxn ang="0">
                    <a:pos x="113" y="173"/>
                  </a:cxn>
                  <a:cxn ang="0">
                    <a:pos x="89" y="239"/>
                  </a:cxn>
                  <a:cxn ang="0">
                    <a:pos x="47" y="293"/>
                  </a:cxn>
                  <a:cxn ang="0">
                    <a:pos x="0" y="341"/>
                  </a:cxn>
                  <a:cxn ang="0">
                    <a:pos x="29" y="341"/>
                  </a:cxn>
                  <a:cxn ang="0">
                    <a:pos x="77" y="287"/>
                  </a:cxn>
                  <a:cxn ang="0">
                    <a:pos x="113" y="233"/>
                  </a:cxn>
                  <a:cxn ang="0">
                    <a:pos x="137" y="173"/>
                  </a:cxn>
                  <a:cxn ang="0">
                    <a:pos x="143" y="114"/>
                  </a:cxn>
                  <a:cxn ang="0">
                    <a:pos x="137" y="60"/>
                  </a:cxn>
                  <a:cxn ang="0">
                    <a:pos x="119" y="0"/>
                  </a:cxn>
                  <a:cxn ang="0">
                    <a:pos x="89" y="0"/>
                  </a:cxn>
                  <a:cxn ang="0">
                    <a:pos x="113" y="60"/>
                  </a:cxn>
                  <a:cxn ang="0">
                    <a:pos x="119" y="114"/>
                  </a:cxn>
                  <a:cxn ang="0">
                    <a:pos x="119" y="114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30" name="Freeform 42"/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/>
                <a:ahLst/>
                <a:cxnLst>
                  <a:cxn ang="0">
                    <a:pos x="59" y="90"/>
                  </a:cxn>
                  <a:cxn ang="0">
                    <a:pos x="83" y="84"/>
                  </a:cxn>
                  <a:cxn ang="0">
                    <a:pos x="71" y="60"/>
                  </a:cxn>
                  <a:cxn ang="0">
                    <a:pos x="53" y="42"/>
                  </a:cxn>
                  <a:cxn ang="0">
                    <a:pos x="6" y="0"/>
                  </a:cxn>
                  <a:cxn ang="0">
                    <a:pos x="0" y="18"/>
                  </a:cxn>
                  <a:cxn ang="0">
                    <a:pos x="35" y="48"/>
                  </a:cxn>
                  <a:cxn ang="0">
                    <a:pos x="59" y="90"/>
                  </a:cxn>
                  <a:cxn ang="0">
                    <a:pos x="59" y="90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31" name="Freeform 43"/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/>
                <a:ahLst/>
                <a:cxnLst>
                  <a:cxn ang="0">
                    <a:pos x="693" y="216"/>
                  </a:cxn>
                  <a:cxn ang="0">
                    <a:pos x="687" y="257"/>
                  </a:cxn>
                  <a:cxn ang="0">
                    <a:pos x="669" y="293"/>
                  </a:cxn>
                  <a:cxn ang="0">
                    <a:pos x="633" y="329"/>
                  </a:cxn>
                  <a:cxn ang="0">
                    <a:pos x="598" y="359"/>
                  </a:cxn>
                  <a:cxn ang="0">
                    <a:pos x="544" y="383"/>
                  </a:cxn>
                  <a:cxn ang="0">
                    <a:pos x="490" y="401"/>
                  </a:cxn>
                  <a:cxn ang="0">
                    <a:pos x="424" y="413"/>
                  </a:cxn>
                  <a:cxn ang="0">
                    <a:pos x="359" y="419"/>
                  </a:cxn>
                  <a:cxn ang="0">
                    <a:pos x="293" y="413"/>
                  </a:cxn>
                  <a:cxn ang="0">
                    <a:pos x="227" y="401"/>
                  </a:cxn>
                  <a:cxn ang="0">
                    <a:pos x="173" y="383"/>
                  </a:cxn>
                  <a:cxn ang="0">
                    <a:pos x="119" y="359"/>
                  </a:cxn>
                  <a:cxn ang="0">
                    <a:pos x="84" y="329"/>
                  </a:cxn>
                  <a:cxn ang="0">
                    <a:pos x="48" y="293"/>
                  </a:cxn>
                  <a:cxn ang="0">
                    <a:pos x="30" y="257"/>
                  </a:cxn>
                  <a:cxn ang="0">
                    <a:pos x="24" y="216"/>
                  </a:cxn>
                  <a:cxn ang="0">
                    <a:pos x="30" y="174"/>
                  </a:cxn>
                  <a:cxn ang="0">
                    <a:pos x="48" y="138"/>
                  </a:cxn>
                  <a:cxn ang="0">
                    <a:pos x="84" y="102"/>
                  </a:cxn>
                  <a:cxn ang="0">
                    <a:pos x="119" y="72"/>
                  </a:cxn>
                  <a:cxn ang="0">
                    <a:pos x="173" y="48"/>
                  </a:cxn>
                  <a:cxn ang="0">
                    <a:pos x="227" y="30"/>
                  </a:cxn>
                  <a:cxn ang="0">
                    <a:pos x="293" y="18"/>
                  </a:cxn>
                  <a:cxn ang="0">
                    <a:pos x="359" y="12"/>
                  </a:cxn>
                  <a:cxn ang="0">
                    <a:pos x="418" y="18"/>
                  </a:cxn>
                  <a:cxn ang="0">
                    <a:pos x="478" y="30"/>
                  </a:cxn>
                  <a:cxn ang="0">
                    <a:pos x="532" y="48"/>
                  </a:cxn>
                  <a:cxn ang="0">
                    <a:pos x="580" y="66"/>
                  </a:cxn>
                  <a:cxn ang="0">
                    <a:pos x="586" y="48"/>
                  </a:cxn>
                  <a:cxn ang="0">
                    <a:pos x="478" y="12"/>
                  </a:cxn>
                  <a:cxn ang="0">
                    <a:pos x="418" y="6"/>
                  </a:cxn>
                  <a:cxn ang="0">
                    <a:pos x="359" y="0"/>
                  </a:cxn>
                  <a:cxn ang="0">
                    <a:pos x="287" y="6"/>
                  </a:cxn>
                  <a:cxn ang="0">
                    <a:pos x="221" y="18"/>
                  </a:cxn>
                  <a:cxn ang="0">
                    <a:pos x="161" y="36"/>
                  </a:cxn>
                  <a:cxn ang="0">
                    <a:pos x="107" y="66"/>
                  </a:cxn>
                  <a:cxn ang="0">
                    <a:pos x="60" y="96"/>
                  </a:cxn>
                  <a:cxn ang="0">
                    <a:pos x="30" y="132"/>
                  </a:cxn>
                  <a:cxn ang="0">
                    <a:pos x="6" y="174"/>
                  </a:cxn>
                  <a:cxn ang="0">
                    <a:pos x="0" y="216"/>
                  </a:cxn>
                  <a:cxn ang="0">
                    <a:pos x="6" y="257"/>
                  </a:cxn>
                  <a:cxn ang="0">
                    <a:pos x="30" y="299"/>
                  </a:cxn>
                  <a:cxn ang="0">
                    <a:pos x="60" y="335"/>
                  </a:cxn>
                  <a:cxn ang="0">
                    <a:pos x="107" y="371"/>
                  </a:cxn>
                  <a:cxn ang="0">
                    <a:pos x="161" y="395"/>
                  </a:cxn>
                  <a:cxn ang="0">
                    <a:pos x="221" y="413"/>
                  </a:cxn>
                  <a:cxn ang="0">
                    <a:pos x="287" y="425"/>
                  </a:cxn>
                  <a:cxn ang="0">
                    <a:pos x="359" y="431"/>
                  </a:cxn>
                  <a:cxn ang="0">
                    <a:pos x="430" y="425"/>
                  </a:cxn>
                  <a:cxn ang="0">
                    <a:pos x="496" y="413"/>
                  </a:cxn>
                  <a:cxn ang="0">
                    <a:pos x="562" y="395"/>
                  </a:cxn>
                  <a:cxn ang="0">
                    <a:pos x="610" y="371"/>
                  </a:cxn>
                  <a:cxn ang="0">
                    <a:pos x="657" y="335"/>
                  </a:cxn>
                  <a:cxn ang="0">
                    <a:pos x="687" y="299"/>
                  </a:cxn>
                  <a:cxn ang="0">
                    <a:pos x="711" y="257"/>
                  </a:cxn>
                  <a:cxn ang="0">
                    <a:pos x="717" y="216"/>
                  </a:cxn>
                  <a:cxn ang="0">
                    <a:pos x="717" y="204"/>
                  </a:cxn>
                  <a:cxn ang="0">
                    <a:pos x="711" y="192"/>
                  </a:cxn>
                  <a:cxn ang="0">
                    <a:pos x="687" y="198"/>
                  </a:cxn>
                  <a:cxn ang="0">
                    <a:pos x="693" y="210"/>
                  </a:cxn>
                  <a:cxn ang="0">
                    <a:pos x="693" y="216"/>
                  </a:cxn>
                  <a:cxn ang="0">
                    <a:pos x="693" y="216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32" name="Freeform 44"/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/>
                <a:ahLst/>
                <a:cxnLst>
                  <a:cxn ang="0">
                    <a:pos x="616" y="0"/>
                  </a:cxn>
                  <a:cxn ang="0">
                    <a:pos x="616" y="18"/>
                  </a:cxn>
                  <a:cxn ang="0">
                    <a:pos x="724" y="60"/>
                  </a:cxn>
                  <a:cxn ang="0">
                    <a:pos x="765" y="84"/>
                  </a:cxn>
                  <a:cxn ang="0">
                    <a:pos x="807" y="114"/>
                  </a:cxn>
                  <a:cxn ang="0">
                    <a:pos x="837" y="144"/>
                  </a:cxn>
                  <a:cxn ang="0">
                    <a:pos x="861" y="180"/>
                  </a:cxn>
                  <a:cxn ang="0">
                    <a:pos x="873" y="216"/>
                  </a:cxn>
                  <a:cxn ang="0">
                    <a:pos x="879" y="258"/>
                  </a:cxn>
                  <a:cxn ang="0">
                    <a:pos x="873" y="311"/>
                  </a:cxn>
                  <a:cxn ang="0">
                    <a:pos x="843" y="359"/>
                  </a:cxn>
                  <a:cxn ang="0">
                    <a:pos x="807" y="401"/>
                  </a:cxn>
                  <a:cxn ang="0">
                    <a:pos x="753" y="443"/>
                  </a:cxn>
                  <a:cxn ang="0">
                    <a:pos x="694" y="473"/>
                  </a:cxn>
                  <a:cxn ang="0">
                    <a:pos x="622" y="497"/>
                  </a:cxn>
                  <a:cxn ang="0">
                    <a:pos x="538" y="509"/>
                  </a:cxn>
                  <a:cxn ang="0">
                    <a:pos x="455" y="515"/>
                  </a:cxn>
                  <a:cxn ang="0">
                    <a:pos x="371" y="509"/>
                  </a:cxn>
                  <a:cxn ang="0">
                    <a:pos x="287" y="497"/>
                  </a:cxn>
                  <a:cxn ang="0">
                    <a:pos x="215" y="473"/>
                  </a:cxn>
                  <a:cxn ang="0">
                    <a:pos x="156" y="443"/>
                  </a:cxn>
                  <a:cxn ang="0">
                    <a:pos x="102" y="401"/>
                  </a:cxn>
                  <a:cxn ang="0">
                    <a:pos x="66" y="359"/>
                  </a:cxn>
                  <a:cxn ang="0">
                    <a:pos x="36" y="311"/>
                  </a:cxn>
                  <a:cxn ang="0">
                    <a:pos x="30" y="258"/>
                  </a:cxn>
                  <a:cxn ang="0">
                    <a:pos x="36" y="222"/>
                  </a:cxn>
                  <a:cxn ang="0">
                    <a:pos x="48" y="186"/>
                  </a:cxn>
                  <a:cxn ang="0">
                    <a:pos x="66" y="156"/>
                  </a:cxn>
                  <a:cxn ang="0">
                    <a:pos x="90" y="126"/>
                  </a:cxn>
                  <a:cxn ang="0">
                    <a:pos x="66" y="114"/>
                  </a:cxn>
                  <a:cxn ang="0">
                    <a:pos x="36" y="144"/>
                  </a:cxn>
                  <a:cxn ang="0">
                    <a:pos x="18" y="180"/>
                  </a:cxn>
                  <a:cxn ang="0">
                    <a:pos x="6" y="216"/>
                  </a:cxn>
                  <a:cxn ang="0">
                    <a:pos x="0" y="258"/>
                  </a:cxn>
                  <a:cxn ang="0">
                    <a:pos x="12" y="311"/>
                  </a:cxn>
                  <a:cxn ang="0">
                    <a:pos x="36" y="365"/>
                  </a:cxn>
                  <a:cxn ang="0">
                    <a:pos x="78" y="413"/>
                  </a:cxn>
                  <a:cxn ang="0">
                    <a:pos x="132" y="449"/>
                  </a:cxn>
                  <a:cxn ang="0">
                    <a:pos x="203" y="485"/>
                  </a:cxn>
                  <a:cxn ang="0">
                    <a:pos x="275" y="509"/>
                  </a:cxn>
                  <a:cxn ang="0">
                    <a:pos x="365" y="527"/>
                  </a:cxn>
                  <a:cxn ang="0">
                    <a:pos x="455" y="533"/>
                  </a:cxn>
                  <a:cxn ang="0">
                    <a:pos x="544" y="527"/>
                  </a:cxn>
                  <a:cxn ang="0">
                    <a:pos x="634" y="509"/>
                  </a:cxn>
                  <a:cxn ang="0">
                    <a:pos x="712" y="485"/>
                  </a:cxn>
                  <a:cxn ang="0">
                    <a:pos x="777" y="449"/>
                  </a:cxn>
                  <a:cxn ang="0">
                    <a:pos x="831" y="413"/>
                  </a:cxn>
                  <a:cxn ang="0">
                    <a:pos x="873" y="365"/>
                  </a:cxn>
                  <a:cxn ang="0">
                    <a:pos x="897" y="311"/>
                  </a:cxn>
                  <a:cxn ang="0">
                    <a:pos x="909" y="258"/>
                  </a:cxn>
                  <a:cxn ang="0">
                    <a:pos x="903" y="216"/>
                  </a:cxn>
                  <a:cxn ang="0">
                    <a:pos x="885" y="174"/>
                  </a:cxn>
                  <a:cxn ang="0">
                    <a:pos x="861" y="132"/>
                  </a:cxn>
                  <a:cxn ang="0">
                    <a:pos x="825" y="102"/>
                  </a:cxn>
                  <a:cxn ang="0">
                    <a:pos x="783" y="66"/>
                  </a:cxn>
                  <a:cxn ang="0">
                    <a:pos x="735" y="42"/>
                  </a:cxn>
                  <a:cxn ang="0">
                    <a:pos x="616" y="0"/>
                  </a:cxn>
                  <a:cxn ang="0">
                    <a:pos x="616" y="0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33" name="Freeform 45"/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/>
                <a:ahLst/>
                <a:cxnLst>
                  <a:cxn ang="0">
                    <a:pos x="240" y="18"/>
                  </a:cxn>
                  <a:cxn ang="0">
                    <a:pos x="299" y="24"/>
                  </a:cxn>
                  <a:cxn ang="0">
                    <a:pos x="359" y="30"/>
                  </a:cxn>
                  <a:cxn ang="0">
                    <a:pos x="365" y="12"/>
                  </a:cxn>
                  <a:cxn ang="0">
                    <a:pos x="305" y="6"/>
                  </a:cxn>
                  <a:cxn ang="0">
                    <a:pos x="240" y="0"/>
                  </a:cxn>
                  <a:cxn ang="0">
                    <a:pos x="174" y="6"/>
                  </a:cxn>
                  <a:cxn ang="0">
                    <a:pos x="114" y="12"/>
                  </a:cxn>
                  <a:cxn ang="0">
                    <a:pos x="0" y="42"/>
                  </a:cxn>
                  <a:cxn ang="0">
                    <a:pos x="0" y="66"/>
                  </a:cxn>
                  <a:cxn ang="0">
                    <a:pos x="54" y="48"/>
                  </a:cxn>
                  <a:cxn ang="0">
                    <a:pos x="114" y="30"/>
                  </a:cxn>
                  <a:cxn ang="0">
                    <a:pos x="174" y="24"/>
                  </a:cxn>
                  <a:cxn ang="0">
                    <a:pos x="240" y="18"/>
                  </a:cxn>
                  <a:cxn ang="0">
                    <a:pos x="240" y="18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34" name="Freeform 46"/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/>
                <a:ahLst/>
                <a:cxnLst>
                  <a:cxn ang="0">
                    <a:pos x="66" y="18"/>
                  </a:cxn>
                  <a:cxn ang="0">
                    <a:pos x="48" y="0"/>
                  </a:cxn>
                  <a:cxn ang="0">
                    <a:pos x="24" y="12"/>
                  </a:cxn>
                  <a:cxn ang="0">
                    <a:pos x="0" y="30"/>
                  </a:cxn>
                  <a:cxn ang="0">
                    <a:pos x="12" y="48"/>
                  </a:cxn>
                  <a:cxn ang="0">
                    <a:pos x="42" y="30"/>
                  </a:cxn>
                  <a:cxn ang="0">
                    <a:pos x="66" y="18"/>
                  </a:cxn>
                  <a:cxn ang="0">
                    <a:pos x="66" y="18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35" name="Oval 47"/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36" name="Oval 48"/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37" name="Oval 49"/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38" name="Oval 50"/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39" name="Oval 51"/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40" name="Oval 52"/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37941" name="Group 53"/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37942" name="Freeform 54"/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/>
                <a:ahLst/>
                <a:cxnLst>
                  <a:cxn ang="0">
                    <a:pos x="209" y="96"/>
                  </a:cxn>
                  <a:cxn ang="0">
                    <a:pos x="143" y="90"/>
                  </a:cxn>
                  <a:cxn ang="0">
                    <a:pos x="83" y="66"/>
                  </a:cxn>
                  <a:cxn ang="0">
                    <a:pos x="35" y="36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9" y="42"/>
                  </a:cxn>
                  <a:cxn ang="0">
                    <a:pos x="77" y="72"/>
                  </a:cxn>
                  <a:cxn ang="0">
                    <a:pos x="137" y="90"/>
                  </a:cxn>
                  <a:cxn ang="0">
                    <a:pos x="209" y="96"/>
                  </a:cxn>
                  <a:cxn ang="0">
                    <a:pos x="263" y="90"/>
                  </a:cxn>
                  <a:cxn ang="0">
                    <a:pos x="311" y="84"/>
                  </a:cxn>
                  <a:cxn ang="0">
                    <a:pos x="352" y="66"/>
                  </a:cxn>
                  <a:cxn ang="0">
                    <a:pos x="382" y="42"/>
                  </a:cxn>
                  <a:cxn ang="0">
                    <a:pos x="376" y="42"/>
                  </a:cxn>
                  <a:cxn ang="0">
                    <a:pos x="346" y="66"/>
                  </a:cxn>
                  <a:cxn ang="0">
                    <a:pos x="305" y="78"/>
                  </a:cxn>
                  <a:cxn ang="0">
                    <a:pos x="263" y="90"/>
                  </a:cxn>
                  <a:cxn ang="0">
                    <a:pos x="209" y="96"/>
                  </a:cxn>
                  <a:cxn ang="0">
                    <a:pos x="209" y="96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43" name="Freeform 55"/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/>
                <a:ahLst/>
                <a:cxnLst>
                  <a:cxn ang="0">
                    <a:pos x="174" y="0"/>
                  </a:cxn>
                  <a:cxn ang="0">
                    <a:pos x="216" y="6"/>
                  </a:cxn>
                  <a:cxn ang="0">
                    <a:pos x="258" y="12"/>
                  </a:cxn>
                  <a:cxn ang="0">
                    <a:pos x="252" y="6"/>
                  </a:cxn>
                  <a:cxn ang="0">
                    <a:pos x="216" y="0"/>
                  </a:cxn>
                  <a:cxn ang="0">
                    <a:pos x="174" y="0"/>
                  </a:cxn>
                  <a:cxn ang="0">
                    <a:pos x="120" y="6"/>
                  </a:cxn>
                  <a:cxn ang="0">
                    <a:pos x="78" y="12"/>
                  </a:cxn>
                  <a:cxn ang="0">
                    <a:pos x="36" y="30"/>
                  </a:cxn>
                  <a:cxn ang="0">
                    <a:pos x="0" y="48"/>
                  </a:cxn>
                  <a:cxn ang="0">
                    <a:pos x="6" y="54"/>
                  </a:cxn>
                  <a:cxn ang="0">
                    <a:pos x="36" y="36"/>
                  </a:cxn>
                  <a:cxn ang="0">
                    <a:pos x="78" y="18"/>
                  </a:cxn>
                  <a:cxn ang="0">
                    <a:pos x="120" y="6"/>
                  </a:cxn>
                  <a:cxn ang="0">
                    <a:pos x="174" y="0"/>
                  </a:cxn>
                  <a:cxn ang="0">
                    <a:pos x="174" y="0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44" name="Freeform 56"/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/>
                <a:ahLst/>
                <a:cxnLst>
                  <a:cxn ang="0">
                    <a:pos x="54" y="90"/>
                  </a:cxn>
                  <a:cxn ang="0">
                    <a:pos x="48" y="126"/>
                  </a:cxn>
                  <a:cxn ang="0">
                    <a:pos x="24" y="156"/>
                  </a:cxn>
                  <a:cxn ang="0">
                    <a:pos x="30" y="156"/>
                  </a:cxn>
                  <a:cxn ang="0">
                    <a:pos x="54" y="126"/>
                  </a:cxn>
                  <a:cxn ang="0">
                    <a:pos x="60" y="90"/>
                  </a:cxn>
                  <a:cxn ang="0">
                    <a:pos x="54" y="66"/>
                  </a:cxn>
                  <a:cxn ang="0">
                    <a:pos x="48" y="42"/>
                  </a:cxn>
                  <a:cxn ang="0">
                    <a:pos x="30" y="18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4" y="24"/>
                  </a:cxn>
                  <a:cxn ang="0">
                    <a:pos x="42" y="42"/>
                  </a:cxn>
                  <a:cxn ang="0">
                    <a:pos x="48" y="66"/>
                  </a:cxn>
                  <a:cxn ang="0">
                    <a:pos x="54" y="90"/>
                  </a:cxn>
                  <a:cxn ang="0">
                    <a:pos x="54" y="90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45" name="Freeform 57"/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/>
                <a:ahLst/>
                <a:cxnLst>
                  <a:cxn ang="0">
                    <a:pos x="114" y="12"/>
                  </a:cxn>
                  <a:cxn ang="0">
                    <a:pos x="72" y="6"/>
                  </a:cxn>
                  <a:cxn ang="0">
                    <a:pos x="30" y="0"/>
                  </a:cxn>
                  <a:cxn ang="0">
                    <a:pos x="0" y="0"/>
                  </a:cxn>
                  <a:cxn ang="0">
                    <a:pos x="54" y="12"/>
                  </a:cxn>
                  <a:cxn ang="0">
                    <a:pos x="114" y="18"/>
                  </a:cxn>
                  <a:cxn ang="0">
                    <a:pos x="156" y="18"/>
                  </a:cxn>
                  <a:cxn ang="0">
                    <a:pos x="192" y="12"/>
                  </a:cxn>
                  <a:cxn ang="0">
                    <a:pos x="186" y="0"/>
                  </a:cxn>
                  <a:cxn ang="0">
                    <a:pos x="150" y="6"/>
                  </a:cxn>
                  <a:cxn ang="0">
                    <a:pos x="114" y="12"/>
                  </a:cxn>
                  <a:cxn ang="0">
                    <a:pos x="114" y="12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46" name="Freeform 58"/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/>
                <a:ahLst/>
                <a:cxnLst>
                  <a:cxn ang="0">
                    <a:pos x="11" y="114"/>
                  </a:cxn>
                  <a:cxn ang="0">
                    <a:pos x="17" y="96"/>
                  </a:cxn>
                  <a:cxn ang="0">
                    <a:pos x="23" y="78"/>
                  </a:cxn>
                  <a:cxn ang="0">
                    <a:pos x="53" y="42"/>
                  </a:cxn>
                  <a:cxn ang="0">
                    <a:pos x="101" y="18"/>
                  </a:cxn>
                  <a:cxn ang="0">
                    <a:pos x="155" y="6"/>
                  </a:cxn>
                  <a:cxn ang="0">
                    <a:pos x="161" y="0"/>
                  </a:cxn>
                  <a:cxn ang="0">
                    <a:pos x="95" y="12"/>
                  </a:cxn>
                  <a:cxn ang="0">
                    <a:pos x="47" y="36"/>
                  </a:cxn>
                  <a:cxn ang="0">
                    <a:pos x="11" y="72"/>
                  </a:cxn>
                  <a:cxn ang="0">
                    <a:pos x="5" y="90"/>
                  </a:cxn>
                  <a:cxn ang="0">
                    <a:pos x="0" y="114"/>
                  </a:cxn>
                  <a:cxn ang="0">
                    <a:pos x="11" y="150"/>
                  </a:cxn>
                  <a:cxn ang="0">
                    <a:pos x="23" y="168"/>
                  </a:cxn>
                  <a:cxn ang="0">
                    <a:pos x="41" y="186"/>
                  </a:cxn>
                  <a:cxn ang="0">
                    <a:pos x="65" y="186"/>
                  </a:cxn>
                  <a:cxn ang="0">
                    <a:pos x="41" y="168"/>
                  </a:cxn>
                  <a:cxn ang="0">
                    <a:pos x="23" y="150"/>
                  </a:cxn>
                  <a:cxn ang="0">
                    <a:pos x="17" y="132"/>
                  </a:cxn>
                  <a:cxn ang="0">
                    <a:pos x="11" y="114"/>
                  </a:cxn>
                  <a:cxn ang="0">
                    <a:pos x="11" y="114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47" name="Freeform 59"/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66" y="12"/>
                  </a:cxn>
                  <a:cxn ang="0">
                    <a:pos x="119" y="36"/>
                  </a:cxn>
                  <a:cxn ang="0">
                    <a:pos x="155" y="72"/>
                  </a:cxn>
                  <a:cxn ang="0">
                    <a:pos x="161" y="90"/>
                  </a:cxn>
                  <a:cxn ang="0">
                    <a:pos x="167" y="114"/>
                  </a:cxn>
                  <a:cxn ang="0">
                    <a:pos x="161" y="138"/>
                  </a:cxn>
                  <a:cxn ang="0">
                    <a:pos x="149" y="162"/>
                  </a:cxn>
                  <a:cxn ang="0">
                    <a:pos x="119" y="180"/>
                  </a:cxn>
                  <a:cxn ang="0">
                    <a:pos x="90" y="198"/>
                  </a:cxn>
                  <a:cxn ang="0">
                    <a:pos x="96" y="210"/>
                  </a:cxn>
                  <a:cxn ang="0">
                    <a:pos x="131" y="192"/>
                  </a:cxn>
                  <a:cxn ang="0">
                    <a:pos x="161" y="168"/>
                  </a:cxn>
                  <a:cxn ang="0">
                    <a:pos x="179" y="144"/>
                  </a:cxn>
                  <a:cxn ang="0">
                    <a:pos x="185" y="114"/>
                  </a:cxn>
                  <a:cxn ang="0">
                    <a:pos x="179" y="90"/>
                  </a:cxn>
                  <a:cxn ang="0">
                    <a:pos x="173" y="66"/>
                  </a:cxn>
                  <a:cxn ang="0">
                    <a:pos x="155" y="48"/>
                  </a:cxn>
                  <a:cxn ang="0">
                    <a:pos x="131" y="30"/>
                  </a:cxn>
                  <a:cxn ang="0">
                    <a:pos x="72" y="6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0" y="6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48" name="Freeform 60"/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/>
                <a:ahLst/>
                <a:cxnLst>
                  <a:cxn ang="0">
                    <a:pos x="150" y="0"/>
                  </a:cxn>
                  <a:cxn ang="0">
                    <a:pos x="90" y="6"/>
                  </a:cxn>
                  <a:cxn ang="0">
                    <a:pos x="42" y="30"/>
                  </a:cxn>
                  <a:cxn ang="0">
                    <a:pos x="12" y="54"/>
                  </a:cxn>
                  <a:cxn ang="0">
                    <a:pos x="6" y="72"/>
                  </a:cxn>
                  <a:cxn ang="0">
                    <a:pos x="0" y="90"/>
                  </a:cxn>
                  <a:cxn ang="0">
                    <a:pos x="6" y="108"/>
                  </a:cxn>
                  <a:cxn ang="0">
                    <a:pos x="12" y="126"/>
                  </a:cxn>
                  <a:cxn ang="0">
                    <a:pos x="42" y="156"/>
                  </a:cxn>
                  <a:cxn ang="0">
                    <a:pos x="90" y="180"/>
                  </a:cxn>
                  <a:cxn ang="0">
                    <a:pos x="150" y="186"/>
                  </a:cxn>
                  <a:cxn ang="0">
                    <a:pos x="209" y="180"/>
                  </a:cxn>
                  <a:cxn ang="0">
                    <a:pos x="257" y="156"/>
                  </a:cxn>
                  <a:cxn ang="0">
                    <a:pos x="287" y="126"/>
                  </a:cxn>
                  <a:cxn ang="0">
                    <a:pos x="299" y="108"/>
                  </a:cxn>
                  <a:cxn ang="0">
                    <a:pos x="299" y="90"/>
                  </a:cxn>
                  <a:cxn ang="0">
                    <a:pos x="299" y="72"/>
                  </a:cxn>
                  <a:cxn ang="0">
                    <a:pos x="287" y="54"/>
                  </a:cxn>
                  <a:cxn ang="0">
                    <a:pos x="257" y="30"/>
                  </a:cxn>
                  <a:cxn ang="0">
                    <a:pos x="209" y="6"/>
                  </a:cxn>
                  <a:cxn ang="0">
                    <a:pos x="150" y="0"/>
                  </a:cxn>
                  <a:cxn ang="0">
                    <a:pos x="150" y="0"/>
                  </a:cxn>
                  <a:cxn ang="0">
                    <a:pos x="150" y="180"/>
                  </a:cxn>
                  <a:cxn ang="0">
                    <a:pos x="96" y="174"/>
                  </a:cxn>
                  <a:cxn ang="0">
                    <a:pos x="48" y="156"/>
                  </a:cxn>
                  <a:cxn ang="0">
                    <a:pos x="18" y="126"/>
                  </a:cxn>
                  <a:cxn ang="0">
                    <a:pos x="12" y="108"/>
                  </a:cxn>
                  <a:cxn ang="0">
                    <a:pos x="6" y="90"/>
                  </a:cxn>
                  <a:cxn ang="0">
                    <a:pos x="12" y="72"/>
                  </a:cxn>
                  <a:cxn ang="0">
                    <a:pos x="18" y="54"/>
                  </a:cxn>
                  <a:cxn ang="0">
                    <a:pos x="48" y="30"/>
                  </a:cxn>
                  <a:cxn ang="0">
                    <a:pos x="96" y="12"/>
                  </a:cxn>
                  <a:cxn ang="0">
                    <a:pos x="150" y="6"/>
                  </a:cxn>
                  <a:cxn ang="0">
                    <a:pos x="203" y="12"/>
                  </a:cxn>
                  <a:cxn ang="0">
                    <a:pos x="251" y="30"/>
                  </a:cxn>
                  <a:cxn ang="0">
                    <a:pos x="281" y="54"/>
                  </a:cxn>
                  <a:cxn ang="0">
                    <a:pos x="293" y="72"/>
                  </a:cxn>
                  <a:cxn ang="0">
                    <a:pos x="293" y="90"/>
                  </a:cxn>
                  <a:cxn ang="0">
                    <a:pos x="293" y="108"/>
                  </a:cxn>
                  <a:cxn ang="0">
                    <a:pos x="281" y="126"/>
                  </a:cxn>
                  <a:cxn ang="0">
                    <a:pos x="251" y="156"/>
                  </a:cxn>
                  <a:cxn ang="0">
                    <a:pos x="203" y="174"/>
                  </a:cxn>
                  <a:cxn ang="0">
                    <a:pos x="150" y="180"/>
                  </a:cxn>
                  <a:cxn ang="0">
                    <a:pos x="150" y="180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37949" name="Group 61"/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37950" name="Oval 62"/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7951" name="Oval 63"/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7952" name="Oval 64"/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7953" name="Oval 65"/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</p:grpSp>
      <p:sp>
        <p:nvSpPr>
          <p:cNvPr id="37954" name="Rectangle 66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922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GB"/>
              <a:t>Cliquez et modifiez le titre</a:t>
            </a:r>
          </a:p>
        </p:txBody>
      </p:sp>
      <p:sp>
        <p:nvSpPr>
          <p:cNvPr id="37955" name="Rectangle 6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8" charset="2"/>
              <a:buNone/>
              <a:defRPr/>
            </a:lvl1pPr>
          </a:lstStyle>
          <a:p>
            <a:r>
              <a:rPr lang="en-GB"/>
              <a:t>Cliquez pour modifier le style des sous-titres du masque</a:t>
            </a:r>
          </a:p>
        </p:txBody>
      </p:sp>
      <p:sp>
        <p:nvSpPr>
          <p:cNvPr id="37956" name="Rectangle 68"/>
          <p:cNvSpPr>
            <a:spLocks noGrp="1" noChangeArrowheads="1"/>
          </p:cNvSpPr>
          <p:nvPr>
            <p:ph type="dt" sz="quarter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7957" name="Rectangle 69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7958" name="Rectangle 70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6B409B06-9BB9-4258-9D81-3FECFDF41DF6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B68EFD-78C2-4187-8445-E25D4E3045F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7588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7589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7590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76030B3F-25C1-4873-A3B4-05947EC9C6A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C71C16-D52A-4095-B186-2423AB997CF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5EC7E7-0A56-49BC-B949-F7769EAEB16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027552-560B-4012-AE2E-7A2FDD99B5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C2DE53-F5A2-4EAF-ABBD-4A2F4EF29AF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61BE4D-70D0-4421-8CFB-E0A41C16185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30AA93-440A-4C42-B683-C3A90697DE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3C085C-9FF8-4134-8807-9D17A34DBC4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9CCF46-C3AF-4439-AD09-B975DB78135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9A092F-474E-42A0-A666-E41A1F72DC8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483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483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85D901-56B6-4243-AD5F-59B640FAF70F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19BBDB-E98B-4F20-84E5-55471C8302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1E3E94-FC1D-4527-B6E1-82D8E2802BF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437A5F-0F5B-446F-9BFA-614EF335AD2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D7FC84-F0CE-437E-89F3-8C172C98ECF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3BA8A9-002F-4EED-B1D3-E1F32EB7250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0A8F2B-5025-4B4B-B679-DB3761B33E0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A57E74-DE61-4C57-A627-29A1A620F86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5A0103-727C-4E94-B826-C8BEF1CCEEB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97582E-AF1C-4A44-B718-C9959D843AC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CDFAD9-6236-47EE-8558-FD53022DED2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920EBB-B877-4FD3-9605-15C8270C6B1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39DE6D-504F-4486-9398-817BF939876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DCE8CA-A989-4600-BE78-6019830A8BE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A5D853-C61D-49FB-89A6-D07DBEE17E9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03E8C3-0CDE-4298-A286-F1C22AD35DA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6D6B54-8A53-4015-B148-BD720984242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6B7C48-2AB9-4C4A-B232-0656F5C9346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A3788F-1EF0-4EBE-8B82-2F0077C6A49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0EEE64-89BE-4E10-964D-EF987D5AF09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B1A9D6-5762-499E-9A63-C27B5C00D94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154DE3-A38D-472C-ABE5-CF7DB5990D1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7D0B68-4DB9-4110-9218-3C140257B71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AEB4F9-EFA8-453E-8071-62A04A1B17D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7DEF2C-9313-4C39-B77A-28CB595397E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1E97F1-D672-4369-BCCC-2AF9BB60A80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D080B7-BC31-4980-B606-0B91AA38D53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B0479B-CF1D-42F3-815C-6D5196B8637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082F3D-091D-4C6C-A7A9-716B2417A22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8780FD-AB0E-432C-9097-A624C7F87C6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BDCAD3-927B-4BD0-A6D4-3945603D3DD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F3917F-FA80-4F93-A1E1-33E8C7997E8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E3FA62-6A00-494D-8BD7-C6C86182D8C1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9B74A4-8C92-4663-A679-CF4A8B7EA7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31859D-7F00-488A-9568-1F3FCF937FB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5F41B7-0089-47B6-9A68-3493EDC5F4D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B74739-471E-483E-BB44-C536427FF7F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66B3B7-6ADE-45A7-A91B-C1D8DF4D38C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1FFBB7-EAAC-49D2-8D70-94A09005C5A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97AE2B-DD82-4573-A1D8-A468CF14126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0AF84D-1E41-44D5-9ADA-43CD5AEDCFF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62D077-EB15-411D-9B7F-0F534510507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F93599-0F18-4678-842A-52E9FB19EB8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B847C2-5852-4D63-B4E1-49895477510C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6E7F80-842F-4E1E-8722-A141EF64A3B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41C4C3-FEAB-45BA-B004-C5558F445E7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C7CE83-E0AC-4F0C-8A1F-DE3A192EC4D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A236C9-52F0-490B-AD7B-082C22253BE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F340B3-F435-4AC7-AACC-D4DCDD0B5CC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73FAB3-4557-4367-AF9C-842BFB9A2DA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59CF55-A0AF-4281-9AFD-0E0EAE7E1ED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48CC68-E954-4381-9A32-AD8833101AE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616C9E-1D49-4030-A73A-A19573A8924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9788C2-E43A-4F40-AA03-AA8198A51DD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85AB59-1366-4FFC-B043-C002449EF9B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3A088C-6A6A-4714-9D74-47CA389B5DD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7B3CD9-2F32-4ECC-B938-D0BB399742F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C44181-1946-42EF-BD4C-08D4BA9C085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A25518-EC4E-4F6B-8BC6-5C7A198C1FB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D56F5E-FB77-4EB2-A0B6-C69B8589D3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3CAD6D-9C99-41EE-8BFC-C17080CA86B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E635BD-0723-4EBD-A46C-E8B6ABF657E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0428A9-C3E4-4A99-8F7C-894BD9442EC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4524B1-9639-462A-A2CD-3D1969E1A9A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F888C-6425-4754-B77F-44D92274847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121791-AB42-49E5-8492-75CFBE467FD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D6BC75-870D-4E85-96F1-AB67074AD0C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8DD068-8F53-40EF-BA9B-6370D61E646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BA004A-6AE2-4AAB-A970-09922D5BDD6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C08362-300B-4938-80FF-A04C4E7B314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B3B99B-9C11-401B-97E8-CDA5CC58F03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A41C5A-A315-4FD3-A718-A378021A306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F0CFEE-7124-4AF7-B244-D2E175A9228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6B0307-D148-408B-988A-400DAB3DD1A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31586C-57CB-4D55-B5FB-B1687BC344D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9D21A5-5CA5-4406-B6F1-56C65F5DB8F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56F0AB-E328-4CA6-97BA-31D7B03D51B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E2DF04-F27A-4057-855C-8125A49E2DA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BB3577-486A-421B-AC2C-873D254706E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2D2F6B-EED1-44EC-846A-0625AF3291E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356319-C84B-4B19-BE4A-3C4E8B2D15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89C0C9-592D-4044-93AB-D77DF764ACF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E138E3-A446-4610-BC8B-D59D8A6E903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54CD0E-C343-4598-8E80-E304BFB94A8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1CC70A-8B42-4F0E-9151-3A58E51C755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6AAC78-F45F-41FC-A3F8-CA4C4658C93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5E1407-618E-481B-9830-F1145F89626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FBA52A-5242-43CB-81AF-A4C5C23B6EEA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0E608D-3D28-4651-BFDA-5BFADDFF9DC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11C248-3A39-401F-B9DD-6490F36CEBA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563567-BEB6-4334-8DFE-CA1C97B5C77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9DEBC5-4E18-4539-BE3F-40D84A3784B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EBDC1E-4F46-440D-8AFF-85845D785DF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B06873-410A-4AB1-A1F9-B165FE2B67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07138D-365D-40BA-8376-4E2B5D42B70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158E70-7194-471A-A771-85FD20B5452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5DFC37-BA6F-4CBF-9CBE-FCD1403A4E9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43B8BA-9A9A-4411-9B03-688D0299F5B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7.xml"/><Relationship Id="rId3" Type="http://schemas.openxmlformats.org/officeDocument/2006/relationships/slideLayout" Target="../slideLayouts/slideLayout102.xml"/><Relationship Id="rId7" Type="http://schemas.openxmlformats.org/officeDocument/2006/relationships/slideLayout" Target="../slideLayouts/slideLayout106.xml"/><Relationship Id="rId12" Type="http://schemas.openxmlformats.org/officeDocument/2006/relationships/theme" Target="../theme/theme10.xml"/><Relationship Id="rId2" Type="http://schemas.openxmlformats.org/officeDocument/2006/relationships/slideLayout" Target="../slideLayouts/slideLayout101.xml"/><Relationship Id="rId1" Type="http://schemas.openxmlformats.org/officeDocument/2006/relationships/slideLayout" Target="../slideLayouts/slideLayout100.xml"/><Relationship Id="rId6" Type="http://schemas.openxmlformats.org/officeDocument/2006/relationships/slideLayout" Target="../slideLayouts/slideLayout105.xml"/><Relationship Id="rId11" Type="http://schemas.openxmlformats.org/officeDocument/2006/relationships/slideLayout" Target="../slideLayouts/slideLayout110.xml"/><Relationship Id="rId5" Type="http://schemas.openxmlformats.org/officeDocument/2006/relationships/slideLayout" Target="../slideLayouts/slideLayout104.xml"/><Relationship Id="rId10" Type="http://schemas.openxmlformats.org/officeDocument/2006/relationships/slideLayout" Target="../slideLayouts/slideLayout109.xml"/><Relationship Id="rId4" Type="http://schemas.openxmlformats.org/officeDocument/2006/relationships/slideLayout" Target="../slideLayouts/slideLayout103.xml"/><Relationship Id="rId9" Type="http://schemas.openxmlformats.org/officeDocument/2006/relationships/slideLayout" Target="../slideLayouts/slideLayout108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6.xml"/><Relationship Id="rId3" Type="http://schemas.openxmlformats.org/officeDocument/2006/relationships/slideLayout" Target="../slideLayouts/slideLayout91.xml"/><Relationship Id="rId7" Type="http://schemas.openxmlformats.org/officeDocument/2006/relationships/slideLayout" Target="../slideLayouts/slideLayout95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0.xml"/><Relationship Id="rId1" Type="http://schemas.openxmlformats.org/officeDocument/2006/relationships/slideLayout" Target="../slideLayouts/slideLayout89.xml"/><Relationship Id="rId6" Type="http://schemas.openxmlformats.org/officeDocument/2006/relationships/slideLayout" Target="../slideLayouts/slideLayout94.xml"/><Relationship Id="rId11" Type="http://schemas.openxmlformats.org/officeDocument/2006/relationships/slideLayout" Target="../slideLayouts/slideLayout99.xml"/><Relationship Id="rId5" Type="http://schemas.openxmlformats.org/officeDocument/2006/relationships/slideLayout" Target="../slideLayouts/slideLayout93.xml"/><Relationship Id="rId10" Type="http://schemas.openxmlformats.org/officeDocument/2006/relationships/slideLayout" Target="../slideLayouts/slideLayout98.xml"/><Relationship Id="rId4" Type="http://schemas.openxmlformats.org/officeDocument/2006/relationships/slideLayout" Target="../slideLayouts/slideLayout92.xml"/><Relationship Id="rId9" Type="http://schemas.openxmlformats.org/officeDocument/2006/relationships/slideLayout" Target="../slideLayouts/slideLayout9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>
            <a:alpha val="89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Freeform 2"/>
          <p:cNvSpPr>
            <a:spLocks/>
          </p:cNvSpPr>
          <p:nvPr/>
        </p:nvSpPr>
        <p:spPr bwMode="hidden">
          <a:xfrm>
            <a:off x="6627813" y="6429375"/>
            <a:ext cx="285750" cy="209550"/>
          </a:xfrm>
          <a:custGeom>
            <a:avLst/>
            <a:gdLst/>
            <a:ahLst/>
            <a:cxnLst>
              <a:cxn ang="0">
                <a:pos x="0" y="132"/>
              </a:cxn>
              <a:cxn ang="0">
                <a:pos x="29" y="132"/>
              </a:cxn>
              <a:cxn ang="0">
                <a:pos x="77" y="108"/>
              </a:cxn>
              <a:cxn ang="0">
                <a:pos x="119" y="78"/>
              </a:cxn>
              <a:cxn ang="0">
                <a:pos x="155" y="48"/>
              </a:cxn>
              <a:cxn ang="0">
                <a:pos x="179" y="12"/>
              </a:cxn>
              <a:cxn ang="0">
                <a:pos x="173" y="6"/>
              </a:cxn>
              <a:cxn ang="0">
                <a:pos x="167" y="0"/>
              </a:cxn>
              <a:cxn ang="0">
                <a:pos x="137" y="42"/>
              </a:cxn>
              <a:cxn ang="0">
                <a:pos x="101" y="78"/>
              </a:cxn>
              <a:cxn ang="0">
                <a:pos x="53" y="108"/>
              </a:cxn>
              <a:cxn ang="0">
                <a:pos x="0" y="132"/>
              </a:cxn>
              <a:cxn ang="0">
                <a:pos x="0" y="132"/>
              </a:cxn>
            </a:cxnLst>
            <a:rect l="0" t="0" r="r" b="b"/>
            <a:pathLst>
              <a:path w="179" h="132">
                <a:moveTo>
                  <a:pt x="0" y="132"/>
                </a:moveTo>
                <a:lnTo>
                  <a:pt x="29" y="132"/>
                </a:lnTo>
                <a:lnTo>
                  <a:pt x="77" y="108"/>
                </a:lnTo>
                <a:lnTo>
                  <a:pt x="119" y="78"/>
                </a:lnTo>
                <a:lnTo>
                  <a:pt x="155" y="48"/>
                </a:lnTo>
                <a:lnTo>
                  <a:pt x="179" y="12"/>
                </a:lnTo>
                <a:lnTo>
                  <a:pt x="173" y="6"/>
                </a:lnTo>
                <a:lnTo>
                  <a:pt x="167" y="0"/>
                </a:lnTo>
                <a:lnTo>
                  <a:pt x="137" y="42"/>
                </a:lnTo>
                <a:lnTo>
                  <a:pt x="101" y="78"/>
                </a:lnTo>
                <a:lnTo>
                  <a:pt x="53" y="108"/>
                </a:lnTo>
                <a:lnTo>
                  <a:pt x="0" y="132"/>
                </a:lnTo>
                <a:lnTo>
                  <a:pt x="0" y="132"/>
                </a:lnTo>
                <a:close/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accent2">
                  <a:gamma/>
                  <a:shade val="87843"/>
                  <a:invGamma/>
                </a:schemeClr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36867" name="Group 3"/>
          <p:cNvGrpSpPr>
            <a:grpSpLocks/>
          </p:cNvGrpSpPr>
          <p:nvPr/>
        </p:nvGrpSpPr>
        <p:grpSpPr bwMode="auto">
          <a:xfrm>
            <a:off x="3175" y="4267200"/>
            <a:ext cx="9140825" cy="2590800"/>
            <a:chOff x="2" y="2688"/>
            <a:chExt cx="5758" cy="1632"/>
          </a:xfrm>
        </p:grpSpPr>
        <p:sp>
          <p:nvSpPr>
            <p:cNvPr id="36868" name="Freeform 4"/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/>
              <a:ahLst/>
              <a:cxnLst>
                <a:cxn ang="0">
                  <a:pos x="5740" y="4316"/>
                </a:cxn>
                <a:cxn ang="0">
                  <a:pos x="0" y="4316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4316"/>
                </a:cxn>
                <a:cxn ang="0">
                  <a:pos x="5740" y="4316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36869" name="Group 5"/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36870" name="Oval 6"/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871" name="Oval 7"/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872" name="Oval 8"/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873" name="Oval 9"/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874" name="Oval 10"/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875" name="Freeform 11"/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/>
                <a:ahLst/>
                <a:cxnLst>
                  <a:cxn ang="0">
                    <a:pos x="376" y="12"/>
                  </a:cxn>
                  <a:cxn ang="0">
                    <a:pos x="257" y="24"/>
                  </a:cxn>
                  <a:cxn ang="0">
                    <a:pos x="149" y="54"/>
                  </a:cxn>
                  <a:cxn ang="0">
                    <a:pos x="101" y="77"/>
                  </a:cxn>
                  <a:cxn ang="0">
                    <a:pos x="59" y="101"/>
                  </a:cxn>
                  <a:cxn ang="0">
                    <a:pos x="24" y="131"/>
                  </a:cxn>
                  <a:cxn ang="0">
                    <a:pos x="0" y="161"/>
                  </a:cxn>
                  <a:cxn ang="0">
                    <a:pos x="0" y="137"/>
                  </a:cxn>
                  <a:cxn ang="0">
                    <a:pos x="29" y="107"/>
                  </a:cxn>
                  <a:cxn ang="0">
                    <a:pos x="65" y="83"/>
                  </a:cxn>
                  <a:cxn ang="0">
                    <a:pos x="155" y="36"/>
                  </a:cxn>
                  <a:cxn ang="0">
                    <a:pos x="257" y="12"/>
                  </a:cxn>
                  <a:cxn ang="0">
                    <a:pos x="376" y="0"/>
                  </a:cxn>
                  <a:cxn ang="0">
                    <a:pos x="376" y="0"/>
                  </a:cxn>
                  <a:cxn ang="0">
                    <a:pos x="382" y="0"/>
                  </a:cxn>
                  <a:cxn ang="0">
                    <a:pos x="382" y="12"/>
                  </a:cxn>
                  <a:cxn ang="0">
                    <a:pos x="376" y="12"/>
                  </a:cxn>
                  <a:cxn ang="0">
                    <a:pos x="376" y="12"/>
                  </a:cxn>
                  <a:cxn ang="0">
                    <a:pos x="376" y="12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876" name="Freeform 12"/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/>
                <a:ahLst/>
                <a:cxnLst>
                  <a:cxn ang="0">
                    <a:pos x="257" y="54"/>
                  </a:cxn>
                  <a:cxn ang="0">
                    <a:pos x="353" y="48"/>
                  </a:cxn>
                  <a:cxn ang="0">
                    <a:pos x="443" y="24"/>
                  </a:cxn>
                  <a:cxn ang="0">
                    <a:pos x="443" y="36"/>
                  </a:cxn>
                  <a:cxn ang="0">
                    <a:pos x="353" y="60"/>
                  </a:cxn>
                  <a:cxn ang="0">
                    <a:pos x="257" y="66"/>
                  </a:cxn>
                  <a:cxn ang="0">
                    <a:pos x="186" y="60"/>
                  </a:cxn>
                  <a:cxn ang="0">
                    <a:pos x="120" y="48"/>
                  </a:cxn>
                  <a:cxn ang="0">
                    <a:pos x="60" y="36"/>
                  </a:cxn>
                  <a:cxn ang="0">
                    <a:pos x="0" y="12"/>
                  </a:cxn>
                  <a:cxn ang="0">
                    <a:pos x="0" y="0"/>
                  </a:cxn>
                  <a:cxn ang="0">
                    <a:pos x="54" y="24"/>
                  </a:cxn>
                  <a:cxn ang="0">
                    <a:pos x="120" y="36"/>
                  </a:cxn>
                  <a:cxn ang="0">
                    <a:pos x="186" y="48"/>
                  </a:cxn>
                  <a:cxn ang="0">
                    <a:pos x="257" y="54"/>
                  </a:cxn>
                  <a:cxn ang="0">
                    <a:pos x="257" y="54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877" name="Freeform 13"/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/>
                <a:ahLst/>
                <a:cxnLst>
                  <a:cxn ang="0">
                    <a:pos x="12" y="66"/>
                  </a:cxn>
                  <a:cxn ang="0">
                    <a:pos x="18" y="108"/>
                  </a:cxn>
                  <a:cxn ang="0">
                    <a:pos x="36" y="144"/>
                  </a:cxn>
                  <a:cxn ang="0">
                    <a:pos x="60" y="180"/>
                  </a:cxn>
                  <a:cxn ang="0">
                    <a:pos x="89" y="216"/>
                  </a:cxn>
                  <a:cxn ang="0">
                    <a:pos x="72" y="216"/>
                  </a:cxn>
                  <a:cxn ang="0">
                    <a:pos x="42" y="180"/>
                  </a:cxn>
                  <a:cxn ang="0">
                    <a:pos x="18" y="144"/>
                  </a:cxn>
                  <a:cxn ang="0">
                    <a:pos x="6" y="108"/>
                  </a:cxn>
                  <a:cxn ang="0">
                    <a:pos x="0" y="66"/>
                  </a:cxn>
                  <a:cxn ang="0">
                    <a:pos x="0" y="30"/>
                  </a:cxn>
                  <a:cxn ang="0">
                    <a:pos x="12" y="0"/>
                  </a:cxn>
                  <a:cxn ang="0">
                    <a:pos x="30" y="0"/>
                  </a:cxn>
                  <a:cxn ang="0">
                    <a:pos x="18" y="30"/>
                  </a:cxn>
                  <a:cxn ang="0">
                    <a:pos x="12" y="66"/>
                  </a:cxn>
                  <a:cxn ang="0">
                    <a:pos x="12" y="66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878" name="Freeform 14"/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/>
                <a:ahLst/>
                <a:cxnLst>
                  <a:cxn ang="0">
                    <a:pos x="382" y="443"/>
                  </a:cxn>
                  <a:cxn ang="0">
                    <a:pos x="311" y="437"/>
                  </a:cxn>
                  <a:cxn ang="0">
                    <a:pos x="245" y="425"/>
                  </a:cxn>
                  <a:cxn ang="0">
                    <a:pos x="185" y="407"/>
                  </a:cxn>
                  <a:cxn ang="0">
                    <a:pos x="131" y="383"/>
                  </a:cxn>
                  <a:cxn ang="0">
                    <a:pos x="83" y="347"/>
                  </a:cxn>
                  <a:cxn ang="0">
                    <a:pos x="53" y="311"/>
                  </a:cxn>
                  <a:cxn ang="0">
                    <a:pos x="30" y="269"/>
                  </a:cxn>
                  <a:cxn ang="0">
                    <a:pos x="24" y="227"/>
                  </a:cxn>
                  <a:cxn ang="0">
                    <a:pos x="30" y="185"/>
                  </a:cxn>
                  <a:cxn ang="0">
                    <a:pos x="53" y="143"/>
                  </a:cxn>
                  <a:cxn ang="0">
                    <a:pos x="83" y="107"/>
                  </a:cxn>
                  <a:cxn ang="0">
                    <a:pos x="131" y="77"/>
                  </a:cxn>
                  <a:cxn ang="0">
                    <a:pos x="185" y="47"/>
                  </a:cxn>
                  <a:cxn ang="0">
                    <a:pos x="245" y="30"/>
                  </a:cxn>
                  <a:cxn ang="0">
                    <a:pos x="311" y="18"/>
                  </a:cxn>
                  <a:cxn ang="0">
                    <a:pos x="382" y="12"/>
                  </a:cxn>
                  <a:cxn ang="0">
                    <a:pos x="478" y="18"/>
                  </a:cxn>
                  <a:cxn ang="0">
                    <a:pos x="562" y="41"/>
                  </a:cxn>
                  <a:cxn ang="0">
                    <a:pos x="562" y="36"/>
                  </a:cxn>
                  <a:cxn ang="0">
                    <a:pos x="562" y="30"/>
                  </a:cxn>
                  <a:cxn ang="0">
                    <a:pos x="478" y="6"/>
                  </a:cxn>
                  <a:cxn ang="0">
                    <a:pos x="382" y="0"/>
                  </a:cxn>
                  <a:cxn ang="0">
                    <a:pos x="305" y="6"/>
                  </a:cxn>
                  <a:cxn ang="0">
                    <a:pos x="233" y="18"/>
                  </a:cxn>
                  <a:cxn ang="0">
                    <a:pos x="167" y="41"/>
                  </a:cxn>
                  <a:cxn ang="0">
                    <a:pos x="113" y="65"/>
                  </a:cxn>
                  <a:cxn ang="0">
                    <a:pos x="65" y="101"/>
                  </a:cxn>
                  <a:cxn ang="0">
                    <a:pos x="30" y="137"/>
                  </a:cxn>
                  <a:cxn ang="0">
                    <a:pos x="6" y="179"/>
                  </a:cxn>
                  <a:cxn ang="0">
                    <a:pos x="0" y="227"/>
                  </a:cxn>
                  <a:cxn ang="0">
                    <a:pos x="6" y="275"/>
                  </a:cxn>
                  <a:cxn ang="0">
                    <a:pos x="30" y="317"/>
                  </a:cxn>
                  <a:cxn ang="0">
                    <a:pos x="65" y="359"/>
                  </a:cxn>
                  <a:cxn ang="0">
                    <a:pos x="113" y="395"/>
                  </a:cxn>
                  <a:cxn ang="0">
                    <a:pos x="167" y="419"/>
                  </a:cxn>
                  <a:cxn ang="0">
                    <a:pos x="233" y="443"/>
                  </a:cxn>
                  <a:cxn ang="0">
                    <a:pos x="305" y="455"/>
                  </a:cxn>
                  <a:cxn ang="0">
                    <a:pos x="382" y="461"/>
                  </a:cxn>
                  <a:cxn ang="0">
                    <a:pos x="448" y="455"/>
                  </a:cxn>
                  <a:cxn ang="0">
                    <a:pos x="508" y="449"/>
                  </a:cxn>
                  <a:cxn ang="0">
                    <a:pos x="609" y="413"/>
                  </a:cxn>
                  <a:cxn ang="0">
                    <a:pos x="657" y="389"/>
                  </a:cxn>
                  <a:cxn ang="0">
                    <a:pos x="693" y="359"/>
                  </a:cxn>
                  <a:cxn ang="0">
                    <a:pos x="723" y="329"/>
                  </a:cxn>
                  <a:cxn ang="0">
                    <a:pos x="747" y="293"/>
                  </a:cxn>
                  <a:cxn ang="0">
                    <a:pos x="741" y="287"/>
                  </a:cxn>
                  <a:cxn ang="0">
                    <a:pos x="729" y="281"/>
                  </a:cxn>
                  <a:cxn ang="0">
                    <a:pos x="711" y="317"/>
                  </a:cxn>
                  <a:cxn ang="0">
                    <a:pos x="681" y="347"/>
                  </a:cxn>
                  <a:cxn ang="0">
                    <a:pos x="645" y="377"/>
                  </a:cxn>
                  <a:cxn ang="0">
                    <a:pos x="604" y="401"/>
                  </a:cxn>
                  <a:cxn ang="0">
                    <a:pos x="502" y="431"/>
                  </a:cxn>
                  <a:cxn ang="0">
                    <a:pos x="442" y="443"/>
                  </a:cxn>
                  <a:cxn ang="0">
                    <a:pos x="382" y="443"/>
                  </a:cxn>
                  <a:cxn ang="0">
                    <a:pos x="382" y="443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879" name="Freeform 15"/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8" y="18"/>
                  </a:cxn>
                  <a:cxn ang="0">
                    <a:pos x="96" y="30"/>
                  </a:cxn>
                  <a:cxn ang="0">
                    <a:pos x="96" y="24"/>
                  </a:cxn>
                  <a:cxn ang="0">
                    <a:pos x="96" y="18"/>
                  </a:cxn>
                  <a:cxn ang="0">
                    <a:pos x="48" y="12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880" name="Oval 16"/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36881" name="Group 17"/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36882" name="Oval 18"/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883" name="Oval 19"/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884" name="Oval 20"/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885" name="Oval 21"/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886" name="Oval 22"/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887" name="Oval 23"/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888" name="Oval 24"/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889" name="Oval 25"/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890" name="Freeform 26"/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/>
                <a:ahLst/>
                <a:cxnLst>
                  <a:cxn ang="0">
                    <a:pos x="6" y="6"/>
                  </a:cxn>
                  <a:cxn ang="0">
                    <a:pos x="78" y="12"/>
                  </a:cxn>
                  <a:cxn ang="0">
                    <a:pos x="150" y="18"/>
                  </a:cxn>
                  <a:cxn ang="0">
                    <a:pos x="215" y="36"/>
                  </a:cxn>
                  <a:cxn ang="0">
                    <a:pos x="275" y="60"/>
                  </a:cxn>
                  <a:cxn ang="0">
                    <a:pos x="329" y="84"/>
                  </a:cxn>
                  <a:cxn ang="0">
                    <a:pos x="377" y="114"/>
                  </a:cxn>
                  <a:cxn ang="0">
                    <a:pos x="419" y="150"/>
                  </a:cxn>
                  <a:cxn ang="0">
                    <a:pos x="448" y="186"/>
                  </a:cxn>
                  <a:cxn ang="0">
                    <a:pos x="448" y="162"/>
                  </a:cxn>
                  <a:cxn ang="0">
                    <a:pos x="413" y="126"/>
                  </a:cxn>
                  <a:cxn ang="0">
                    <a:pos x="371" y="96"/>
                  </a:cxn>
                  <a:cxn ang="0">
                    <a:pos x="323" y="66"/>
                  </a:cxn>
                  <a:cxn ang="0">
                    <a:pos x="269" y="48"/>
                  </a:cxn>
                  <a:cxn ang="0">
                    <a:pos x="144" y="12"/>
                  </a:cxn>
                  <a:cxn ang="0">
                    <a:pos x="78" y="6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6" y="6"/>
                  </a:cxn>
                  <a:cxn ang="0">
                    <a:pos x="6" y="6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891" name="Freeform 27"/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/>
                <a:ahLst/>
                <a:cxnLst>
                  <a:cxn ang="0">
                    <a:pos x="23" y="276"/>
                  </a:cxn>
                  <a:cxn ang="0">
                    <a:pos x="29" y="222"/>
                  </a:cxn>
                  <a:cxn ang="0">
                    <a:pos x="59" y="174"/>
                  </a:cxn>
                  <a:cxn ang="0">
                    <a:pos x="95" y="132"/>
                  </a:cxn>
                  <a:cxn ang="0">
                    <a:pos x="149" y="96"/>
                  </a:cxn>
                  <a:cxn ang="0">
                    <a:pos x="209" y="60"/>
                  </a:cxn>
                  <a:cxn ang="0">
                    <a:pos x="281" y="36"/>
                  </a:cxn>
                  <a:cxn ang="0">
                    <a:pos x="364" y="24"/>
                  </a:cxn>
                  <a:cxn ang="0">
                    <a:pos x="448" y="18"/>
                  </a:cxn>
                  <a:cxn ang="0">
                    <a:pos x="532" y="24"/>
                  </a:cxn>
                  <a:cxn ang="0">
                    <a:pos x="609" y="36"/>
                  </a:cxn>
                  <a:cxn ang="0">
                    <a:pos x="681" y="60"/>
                  </a:cxn>
                  <a:cxn ang="0">
                    <a:pos x="741" y="96"/>
                  </a:cxn>
                  <a:cxn ang="0">
                    <a:pos x="795" y="132"/>
                  </a:cxn>
                  <a:cxn ang="0">
                    <a:pos x="831" y="174"/>
                  </a:cxn>
                  <a:cxn ang="0">
                    <a:pos x="861" y="222"/>
                  </a:cxn>
                  <a:cxn ang="0">
                    <a:pos x="867" y="276"/>
                  </a:cxn>
                  <a:cxn ang="0">
                    <a:pos x="855" y="330"/>
                  </a:cxn>
                  <a:cxn ang="0">
                    <a:pos x="831" y="378"/>
                  </a:cxn>
                  <a:cxn ang="0">
                    <a:pos x="783" y="426"/>
                  </a:cxn>
                  <a:cxn ang="0">
                    <a:pos x="723" y="462"/>
                  </a:cxn>
                  <a:cxn ang="0">
                    <a:pos x="765" y="462"/>
                  </a:cxn>
                  <a:cxn ang="0">
                    <a:pos x="819" y="426"/>
                  </a:cxn>
                  <a:cxn ang="0">
                    <a:pos x="855" y="378"/>
                  </a:cxn>
                  <a:cxn ang="0">
                    <a:pos x="884" y="330"/>
                  </a:cxn>
                  <a:cxn ang="0">
                    <a:pos x="890" y="276"/>
                  </a:cxn>
                  <a:cxn ang="0">
                    <a:pos x="884" y="222"/>
                  </a:cxn>
                  <a:cxn ang="0">
                    <a:pos x="855" y="168"/>
                  </a:cxn>
                  <a:cxn ang="0">
                    <a:pos x="813" y="120"/>
                  </a:cxn>
                  <a:cxn ang="0">
                    <a:pos x="759" y="84"/>
                  </a:cxn>
                  <a:cxn ang="0">
                    <a:pos x="693" y="48"/>
                  </a:cxn>
                  <a:cxn ang="0">
                    <a:pos x="621" y="24"/>
                  </a:cxn>
                  <a:cxn ang="0">
                    <a:pos x="538" y="6"/>
                  </a:cxn>
                  <a:cxn ang="0">
                    <a:pos x="448" y="0"/>
                  </a:cxn>
                  <a:cxn ang="0">
                    <a:pos x="358" y="6"/>
                  </a:cxn>
                  <a:cxn ang="0">
                    <a:pos x="275" y="24"/>
                  </a:cxn>
                  <a:cxn ang="0">
                    <a:pos x="197" y="48"/>
                  </a:cxn>
                  <a:cxn ang="0">
                    <a:pos x="131" y="84"/>
                  </a:cxn>
                  <a:cxn ang="0">
                    <a:pos x="77" y="120"/>
                  </a:cxn>
                  <a:cxn ang="0">
                    <a:pos x="35" y="168"/>
                  </a:cxn>
                  <a:cxn ang="0">
                    <a:pos x="12" y="222"/>
                  </a:cxn>
                  <a:cxn ang="0">
                    <a:pos x="0" y="276"/>
                  </a:cxn>
                  <a:cxn ang="0">
                    <a:pos x="6" y="330"/>
                  </a:cxn>
                  <a:cxn ang="0">
                    <a:pos x="35" y="378"/>
                  </a:cxn>
                  <a:cxn ang="0">
                    <a:pos x="71" y="426"/>
                  </a:cxn>
                  <a:cxn ang="0">
                    <a:pos x="125" y="462"/>
                  </a:cxn>
                  <a:cxn ang="0">
                    <a:pos x="167" y="462"/>
                  </a:cxn>
                  <a:cxn ang="0">
                    <a:pos x="107" y="426"/>
                  </a:cxn>
                  <a:cxn ang="0">
                    <a:pos x="59" y="378"/>
                  </a:cxn>
                  <a:cxn ang="0">
                    <a:pos x="35" y="330"/>
                  </a:cxn>
                  <a:cxn ang="0">
                    <a:pos x="23" y="276"/>
                  </a:cxn>
                  <a:cxn ang="0">
                    <a:pos x="23" y="276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892" name="Freeform 28"/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/>
                <a:ahLst/>
                <a:cxnLst>
                  <a:cxn ang="0">
                    <a:pos x="18" y="300"/>
                  </a:cxn>
                  <a:cxn ang="0">
                    <a:pos x="24" y="246"/>
                  </a:cxn>
                  <a:cxn ang="0">
                    <a:pos x="48" y="198"/>
                  </a:cxn>
                  <a:cxn ang="0">
                    <a:pos x="83" y="150"/>
                  </a:cxn>
                  <a:cxn ang="0">
                    <a:pos x="131" y="108"/>
                  </a:cxn>
                  <a:cxn ang="0">
                    <a:pos x="185" y="72"/>
                  </a:cxn>
                  <a:cxn ang="0">
                    <a:pos x="251" y="42"/>
                  </a:cxn>
                  <a:cxn ang="0">
                    <a:pos x="329" y="24"/>
                  </a:cxn>
                  <a:cxn ang="0">
                    <a:pos x="406" y="6"/>
                  </a:cxn>
                  <a:cxn ang="0">
                    <a:pos x="406" y="0"/>
                  </a:cxn>
                  <a:cxn ang="0">
                    <a:pos x="323" y="12"/>
                  </a:cxn>
                  <a:cxn ang="0">
                    <a:pos x="245" y="36"/>
                  </a:cxn>
                  <a:cxn ang="0">
                    <a:pos x="179" y="66"/>
                  </a:cxn>
                  <a:cxn ang="0">
                    <a:pos x="119" y="102"/>
                  </a:cxn>
                  <a:cxn ang="0">
                    <a:pos x="72" y="144"/>
                  </a:cxn>
                  <a:cxn ang="0">
                    <a:pos x="30" y="192"/>
                  </a:cxn>
                  <a:cxn ang="0">
                    <a:pos x="6" y="246"/>
                  </a:cxn>
                  <a:cxn ang="0">
                    <a:pos x="0" y="300"/>
                  </a:cxn>
                  <a:cxn ang="0">
                    <a:pos x="6" y="348"/>
                  </a:cxn>
                  <a:cxn ang="0">
                    <a:pos x="30" y="396"/>
                  </a:cxn>
                  <a:cxn ang="0">
                    <a:pos x="66" y="444"/>
                  </a:cxn>
                  <a:cxn ang="0">
                    <a:pos x="107" y="486"/>
                  </a:cxn>
                  <a:cxn ang="0">
                    <a:pos x="131" y="486"/>
                  </a:cxn>
                  <a:cxn ang="0">
                    <a:pos x="83" y="450"/>
                  </a:cxn>
                  <a:cxn ang="0">
                    <a:pos x="48" y="402"/>
                  </a:cxn>
                  <a:cxn ang="0">
                    <a:pos x="24" y="354"/>
                  </a:cxn>
                  <a:cxn ang="0">
                    <a:pos x="18" y="300"/>
                  </a:cxn>
                  <a:cxn ang="0">
                    <a:pos x="18" y="300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893" name="Freeform 29"/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/>
                <a:ahLst/>
                <a:cxnLst>
                  <a:cxn ang="0">
                    <a:pos x="89" y="84"/>
                  </a:cxn>
                  <a:cxn ang="0">
                    <a:pos x="83" y="132"/>
                  </a:cxn>
                  <a:cxn ang="0">
                    <a:pos x="65" y="174"/>
                  </a:cxn>
                  <a:cxn ang="0">
                    <a:pos x="36" y="216"/>
                  </a:cxn>
                  <a:cxn ang="0">
                    <a:pos x="0" y="252"/>
                  </a:cxn>
                  <a:cxn ang="0">
                    <a:pos x="18" y="252"/>
                  </a:cxn>
                  <a:cxn ang="0">
                    <a:pos x="53" y="216"/>
                  </a:cxn>
                  <a:cxn ang="0">
                    <a:pos x="83" y="174"/>
                  </a:cxn>
                  <a:cxn ang="0">
                    <a:pos x="101" y="132"/>
                  </a:cxn>
                  <a:cxn ang="0">
                    <a:pos x="107" y="84"/>
                  </a:cxn>
                  <a:cxn ang="0">
                    <a:pos x="101" y="42"/>
                  </a:cxn>
                  <a:cxn ang="0">
                    <a:pos x="89" y="0"/>
                  </a:cxn>
                  <a:cxn ang="0">
                    <a:pos x="65" y="0"/>
                  </a:cxn>
                  <a:cxn ang="0">
                    <a:pos x="83" y="42"/>
                  </a:cxn>
                  <a:cxn ang="0">
                    <a:pos x="89" y="84"/>
                  </a:cxn>
                  <a:cxn ang="0">
                    <a:pos x="89" y="84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894" name="Freeform 30"/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/>
                <a:ahLst/>
                <a:cxnLst>
                  <a:cxn ang="0">
                    <a:pos x="518" y="18"/>
                  </a:cxn>
                  <a:cxn ang="0">
                    <a:pos x="597" y="24"/>
                  </a:cxn>
                  <a:cxn ang="0">
                    <a:pos x="682" y="30"/>
                  </a:cxn>
                  <a:cxn ang="0">
                    <a:pos x="755" y="42"/>
                  </a:cxn>
                  <a:cxn ang="0">
                    <a:pos x="828" y="60"/>
                  </a:cxn>
                  <a:cxn ang="0">
                    <a:pos x="835" y="42"/>
                  </a:cxn>
                  <a:cxn ang="0">
                    <a:pos x="761" y="24"/>
                  </a:cxn>
                  <a:cxn ang="0">
                    <a:pos x="688" y="12"/>
                  </a:cxn>
                  <a:cxn ang="0">
                    <a:pos x="603" y="6"/>
                  </a:cxn>
                  <a:cxn ang="0">
                    <a:pos x="518" y="0"/>
                  </a:cxn>
                  <a:cxn ang="0">
                    <a:pos x="372" y="12"/>
                  </a:cxn>
                  <a:cxn ang="0">
                    <a:pos x="232" y="36"/>
                  </a:cxn>
                  <a:cxn ang="0">
                    <a:pos x="110" y="78"/>
                  </a:cxn>
                  <a:cxn ang="0">
                    <a:pos x="0" y="132"/>
                  </a:cxn>
                  <a:cxn ang="0">
                    <a:pos x="19" y="150"/>
                  </a:cxn>
                  <a:cxn ang="0">
                    <a:pos x="122" y="96"/>
                  </a:cxn>
                  <a:cxn ang="0">
                    <a:pos x="244" y="54"/>
                  </a:cxn>
                  <a:cxn ang="0">
                    <a:pos x="378" y="30"/>
                  </a:cxn>
                  <a:cxn ang="0">
                    <a:pos x="518" y="18"/>
                  </a:cxn>
                  <a:cxn ang="0">
                    <a:pos x="518" y="18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895" name="Freeform 31"/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/>
                <a:ahLst/>
                <a:cxnLst>
                  <a:cxn ang="0">
                    <a:pos x="31" y="263"/>
                  </a:cxn>
                  <a:cxn ang="0">
                    <a:pos x="43" y="191"/>
                  </a:cxn>
                  <a:cxn ang="0">
                    <a:pos x="67" y="131"/>
                  </a:cxn>
                  <a:cxn ang="0">
                    <a:pos x="116" y="72"/>
                  </a:cxn>
                  <a:cxn ang="0">
                    <a:pos x="171" y="18"/>
                  </a:cxn>
                  <a:cxn ang="0">
                    <a:pos x="153" y="0"/>
                  </a:cxn>
                  <a:cxn ang="0">
                    <a:pos x="86" y="60"/>
                  </a:cxn>
                  <a:cxn ang="0">
                    <a:pos x="43" y="120"/>
                  </a:cxn>
                  <a:cxn ang="0">
                    <a:pos x="13" y="191"/>
                  </a:cxn>
                  <a:cxn ang="0">
                    <a:pos x="0" y="263"/>
                  </a:cxn>
                  <a:cxn ang="0">
                    <a:pos x="6" y="317"/>
                  </a:cxn>
                  <a:cxn ang="0">
                    <a:pos x="25" y="365"/>
                  </a:cxn>
                  <a:cxn ang="0">
                    <a:pos x="49" y="413"/>
                  </a:cxn>
                  <a:cxn ang="0">
                    <a:pos x="86" y="461"/>
                  </a:cxn>
                  <a:cxn ang="0">
                    <a:pos x="122" y="461"/>
                  </a:cxn>
                  <a:cxn ang="0">
                    <a:pos x="86" y="413"/>
                  </a:cxn>
                  <a:cxn ang="0">
                    <a:pos x="55" y="365"/>
                  </a:cxn>
                  <a:cxn ang="0">
                    <a:pos x="37" y="317"/>
                  </a:cxn>
                  <a:cxn ang="0">
                    <a:pos x="31" y="263"/>
                  </a:cxn>
                  <a:cxn ang="0">
                    <a:pos x="31" y="263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896" name="Freeform 32"/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/>
                <a:ahLst/>
                <a:cxnLst>
                  <a:cxn ang="0">
                    <a:pos x="360" y="365"/>
                  </a:cxn>
                  <a:cxn ang="0">
                    <a:pos x="353" y="305"/>
                  </a:cxn>
                  <a:cxn ang="0">
                    <a:pos x="335" y="251"/>
                  </a:cxn>
                  <a:cxn ang="0">
                    <a:pos x="305" y="204"/>
                  </a:cxn>
                  <a:cxn ang="0">
                    <a:pos x="262" y="156"/>
                  </a:cxn>
                  <a:cxn ang="0">
                    <a:pos x="213" y="108"/>
                  </a:cxn>
                  <a:cxn ang="0">
                    <a:pos x="159" y="66"/>
                  </a:cxn>
                  <a:cxn ang="0">
                    <a:pos x="92" y="30"/>
                  </a:cxn>
                  <a:cxn ang="0">
                    <a:pos x="19" y="0"/>
                  </a:cxn>
                  <a:cxn ang="0">
                    <a:pos x="0" y="12"/>
                  </a:cxn>
                  <a:cxn ang="0">
                    <a:pos x="67" y="42"/>
                  </a:cxn>
                  <a:cxn ang="0">
                    <a:pos x="134" y="78"/>
                  </a:cxn>
                  <a:cxn ang="0">
                    <a:pos x="189" y="114"/>
                  </a:cxn>
                  <a:cxn ang="0">
                    <a:pos x="238" y="162"/>
                  </a:cxn>
                  <a:cxn ang="0">
                    <a:pos x="274" y="210"/>
                  </a:cxn>
                  <a:cxn ang="0">
                    <a:pos x="299" y="257"/>
                  </a:cxn>
                  <a:cxn ang="0">
                    <a:pos x="317" y="311"/>
                  </a:cxn>
                  <a:cxn ang="0">
                    <a:pos x="323" y="365"/>
                  </a:cxn>
                  <a:cxn ang="0">
                    <a:pos x="317" y="419"/>
                  </a:cxn>
                  <a:cxn ang="0">
                    <a:pos x="299" y="467"/>
                  </a:cxn>
                  <a:cxn ang="0">
                    <a:pos x="274" y="515"/>
                  </a:cxn>
                  <a:cxn ang="0">
                    <a:pos x="238" y="563"/>
                  </a:cxn>
                  <a:cxn ang="0">
                    <a:pos x="268" y="563"/>
                  </a:cxn>
                  <a:cxn ang="0">
                    <a:pos x="311" y="515"/>
                  </a:cxn>
                  <a:cxn ang="0">
                    <a:pos x="335" y="467"/>
                  </a:cxn>
                  <a:cxn ang="0">
                    <a:pos x="353" y="419"/>
                  </a:cxn>
                  <a:cxn ang="0">
                    <a:pos x="360" y="365"/>
                  </a:cxn>
                  <a:cxn ang="0">
                    <a:pos x="360" y="36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897" name="Freeform 33"/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/>
                <a:ahLst/>
                <a:cxnLst>
                  <a:cxn ang="0">
                    <a:pos x="1053" y="425"/>
                  </a:cxn>
                  <a:cxn ang="0">
                    <a:pos x="1078" y="419"/>
                  </a:cxn>
                  <a:cxn ang="0">
                    <a:pos x="1066" y="377"/>
                  </a:cxn>
                  <a:cxn ang="0">
                    <a:pos x="1047" y="336"/>
                  </a:cxn>
                  <a:cxn ang="0">
                    <a:pos x="986" y="252"/>
                  </a:cxn>
                  <a:cxn ang="0">
                    <a:pos x="907" y="180"/>
                  </a:cxn>
                  <a:cxn ang="0">
                    <a:pos x="810" y="120"/>
                  </a:cxn>
                  <a:cxn ang="0">
                    <a:pos x="694" y="72"/>
                  </a:cxn>
                  <a:cxn ang="0">
                    <a:pos x="560" y="30"/>
                  </a:cxn>
                  <a:cxn ang="0">
                    <a:pos x="420" y="6"/>
                  </a:cxn>
                  <a:cxn ang="0">
                    <a:pos x="268" y="0"/>
                  </a:cxn>
                  <a:cxn ang="0">
                    <a:pos x="134" y="6"/>
                  </a:cxn>
                  <a:cxn ang="0">
                    <a:pos x="0" y="24"/>
                  </a:cxn>
                  <a:cxn ang="0">
                    <a:pos x="12" y="36"/>
                  </a:cxn>
                  <a:cxn ang="0">
                    <a:pos x="134" y="18"/>
                  </a:cxn>
                  <a:cxn ang="0">
                    <a:pos x="268" y="12"/>
                  </a:cxn>
                  <a:cxn ang="0">
                    <a:pos x="420" y="18"/>
                  </a:cxn>
                  <a:cxn ang="0">
                    <a:pos x="554" y="42"/>
                  </a:cxn>
                  <a:cxn ang="0">
                    <a:pos x="682" y="84"/>
                  </a:cxn>
                  <a:cxn ang="0">
                    <a:pos x="798" y="132"/>
                  </a:cxn>
                  <a:cxn ang="0">
                    <a:pos x="895" y="192"/>
                  </a:cxn>
                  <a:cxn ang="0">
                    <a:pos x="968" y="264"/>
                  </a:cxn>
                  <a:cxn ang="0">
                    <a:pos x="999" y="300"/>
                  </a:cxn>
                  <a:cxn ang="0">
                    <a:pos x="1023" y="342"/>
                  </a:cxn>
                  <a:cxn ang="0">
                    <a:pos x="1041" y="383"/>
                  </a:cxn>
                  <a:cxn ang="0">
                    <a:pos x="1053" y="425"/>
                  </a:cxn>
                  <a:cxn ang="0">
                    <a:pos x="1053" y="425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898" name="Freeform 34"/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/>
                <a:ahLst/>
                <a:cxnLst>
                  <a:cxn ang="0">
                    <a:pos x="0" y="234"/>
                  </a:cxn>
                  <a:cxn ang="0">
                    <a:pos x="25" y="234"/>
                  </a:cxn>
                  <a:cxn ang="0">
                    <a:pos x="55" y="186"/>
                  </a:cxn>
                  <a:cxn ang="0">
                    <a:pos x="80" y="138"/>
                  </a:cxn>
                  <a:cxn ang="0">
                    <a:pos x="92" y="90"/>
                  </a:cxn>
                  <a:cxn ang="0">
                    <a:pos x="98" y="36"/>
                  </a:cxn>
                  <a:cxn ang="0">
                    <a:pos x="98" y="0"/>
                  </a:cxn>
                  <a:cxn ang="0">
                    <a:pos x="74" y="0"/>
                  </a:cxn>
                  <a:cxn ang="0">
                    <a:pos x="74" y="36"/>
                  </a:cxn>
                  <a:cxn ang="0">
                    <a:pos x="67" y="90"/>
                  </a:cxn>
                  <a:cxn ang="0">
                    <a:pos x="55" y="138"/>
                  </a:cxn>
                  <a:cxn ang="0">
                    <a:pos x="31" y="186"/>
                  </a:cxn>
                  <a:cxn ang="0">
                    <a:pos x="0" y="234"/>
                  </a:cxn>
                  <a:cxn ang="0">
                    <a:pos x="0" y="234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899" name="Freeform 35"/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/>
                <a:ahLst/>
                <a:cxnLst>
                  <a:cxn ang="0">
                    <a:pos x="18" y="443"/>
                  </a:cxn>
                  <a:cxn ang="0">
                    <a:pos x="24" y="371"/>
                  </a:cxn>
                  <a:cxn ang="0">
                    <a:pos x="55" y="305"/>
                  </a:cxn>
                  <a:cxn ang="0">
                    <a:pos x="91" y="246"/>
                  </a:cxn>
                  <a:cxn ang="0">
                    <a:pos x="146" y="186"/>
                  </a:cxn>
                  <a:cxn ang="0">
                    <a:pos x="213" y="132"/>
                  </a:cxn>
                  <a:cxn ang="0">
                    <a:pos x="292" y="84"/>
                  </a:cxn>
                  <a:cxn ang="0">
                    <a:pos x="384" y="48"/>
                  </a:cxn>
                  <a:cxn ang="0">
                    <a:pos x="481" y="12"/>
                  </a:cxn>
                  <a:cxn ang="0">
                    <a:pos x="457" y="0"/>
                  </a:cxn>
                  <a:cxn ang="0">
                    <a:pos x="359" y="36"/>
                  </a:cxn>
                  <a:cxn ang="0">
                    <a:pos x="274" y="78"/>
                  </a:cxn>
                  <a:cxn ang="0">
                    <a:pos x="195" y="126"/>
                  </a:cxn>
                  <a:cxn ang="0">
                    <a:pos x="128" y="180"/>
                  </a:cxn>
                  <a:cxn ang="0">
                    <a:pos x="73" y="240"/>
                  </a:cxn>
                  <a:cxn ang="0">
                    <a:pos x="37" y="305"/>
                  </a:cxn>
                  <a:cxn ang="0">
                    <a:pos x="6" y="371"/>
                  </a:cxn>
                  <a:cxn ang="0">
                    <a:pos x="0" y="443"/>
                  </a:cxn>
                  <a:cxn ang="0">
                    <a:pos x="6" y="497"/>
                  </a:cxn>
                  <a:cxn ang="0">
                    <a:pos x="18" y="545"/>
                  </a:cxn>
                  <a:cxn ang="0">
                    <a:pos x="43" y="593"/>
                  </a:cxn>
                  <a:cxn ang="0">
                    <a:pos x="73" y="641"/>
                  </a:cxn>
                  <a:cxn ang="0">
                    <a:pos x="97" y="641"/>
                  </a:cxn>
                  <a:cxn ang="0">
                    <a:pos x="67" y="593"/>
                  </a:cxn>
                  <a:cxn ang="0">
                    <a:pos x="43" y="545"/>
                  </a:cxn>
                  <a:cxn ang="0">
                    <a:pos x="24" y="497"/>
                  </a:cxn>
                  <a:cxn ang="0">
                    <a:pos x="18" y="443"/>
                  </a:cxn>
                  <a:cxn ang="0">
                    <a:pos x="18" y="443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36900" name="Group 36"/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36901" name="Freeform 37"/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/>
                <a:ahLst/>
                <a:cxnLst>
                  <a:cxn ang="0">
                    <a:pos x="484" y="6"/>
                  </a:cxn>
                  <a:cxn ang="0">
                    <a:pos x="263" y="60"/>
                  </a:cxn>
                  <a:cxn ang="0">
                    <a:pos x="101" y="162"/>
                  </a:cxn>
                  <a:cxn ang="0">
                    <a:pos x="12" y="294"/>
                  </a:cxn>
                  <a:cxn ang="0">
                    <a:pos x="0" y="366"/>
                  </a:cxn>
                  <a:cxn ang="0">
                    <a:pos x="12" y="437"/>
                  </a:cxn>
                  <a:cxn ang="0">
                    <a:pos x="101" y="569"/>
                  </a:cxn>
                  <a:cxn ang="0">
                    <a:pos x="263" y="671"/>
                  </a:cxn>
                  <a:cxn ang="0">
                    <a:pos x="484" y="725"/>
                  </a:cxn>
                  <a:cxn ang="0">
                    <a:pos x="723" y="725"/>
                  </a:cxn>
                  <a:cxn ang="0">
                    <a:pos x="938" y="671"/>
                  </a:cxn>
                  <a:cxn ang="0">
                    <a:pos x="1100" y="569"/>
                  </a:cxn>
                  <a:cxn ang="0">
                    <a:pos x="1189" y="437"/>
                  </a:cxn>
                  <a:cxn ang="0">
                    <a:pos x="1201" y="366"/>
                  </a:cxn>
                  <a:cxn ang="0">
                    <a:pos x="1189" y="294"/>
                  </a:cxn>
                  <a:cxn ang="0">
                    <a:pos x="1100" y="162"/>
                  </a:cxn>
                  <a:cxn ang="0">
                    <a:pos x="938" y="60"/>
                  </a:cxn>
                  <a:cxn ang="0">
                    <a:pos x="723" y="6"/>
                  </a:cxn>
                  <a:cxn ang="0">
                    <a:pos x="604" y="0"/>
                  </a:cxn>
                  <a:cxn ang="0">
                    <a:pos x="490" y="701"/>
                  </a:cxn>
                  <a:cxn ang="0">
                    <a:pos x="287" y="647"/>
                  </a:cxn>
                  <a:cxn ang="0">
                    <a:pos x="131" y="557"/>
                  </a:cxn>
                  <a:cxn ang="0">
                    <a:pos x="48" y="437"/>
                  </a:cxn>
                  <a:cxn ang="0">
                    <a:pos x="36" y="366"/>
                  </a:cxn>
                  <a:cxn ang="0">
                    <a:pos x="48" y="300"/>
                  </a:cxn>
                  <a:cxn ang="0">
                    <a:pos x="131" y="174"/>
                  </a:cxn>
                  <a:cxn ang="0">
                    <a:pos x="287" y="84"/>
                  </a:cxn>
                  <a:cxn ang="0">
                    <a:pos x="490" y="30"/>
                  </a:cxn>
                  <a:cxn ang="0">
                    <a:pos x="717" y="30"/>
                  </a:cxn>
                  <a:cxn ang="0">
                    <a:pos x="920" y="84"/>
                  </a:cxn>
                  <a:cxn ang="0">
                    <a:pos x="1070" y="174"/>
                  </a:cxn>
                  <a:cxn ang="0">
                    <a:pos x="1153" y="300"/>
                  </a:cxn>
                  <a:cxn ang="0">
                    <a:pos x="1153" y="437"/>
                  </a:cxn>
                  <a:cxn ang="0">
                    <a:pos x="1070" y="557"/>
                  </a:cxn>
                  <a:cxn ang="0">
                    <a:pos x="920" y="647"/>
                  </a:cxn>
                  <a:cxn ang="0">
                    <a:pos x="717" y="701"/>
                  </a:cxn>
                  <a:cxn ang="0">
                    <a:pos x="604" y="707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902" name="Freeform 38"/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/>
                <a:ahLst/>
                <a:cxnLst>
                  <a:cxn ang="0">
                    <a:pos x="24" y="402"/>
                  </a:cxn>
                  <a:cxn ang="0">
                    <a:pos x="36" y="330"/>
                  </a:cxn>
                  <a:cxn ang="0">
                    <a:pos x="66" y="264"/>
                  </a:cxn>
                  <a:cxn ang="0">
                    <a:pos x="108" y="204"/>
                  </a:cxn>
                  <a:cxn ang="0">
                    <a:pos x="173" y="150"/>
                  </a:cxn>
                  <a:cxn ang="0">
                    <a:pos x="251" y="102"/>
                  </a:cxn>
                  <a:cxn ang="0">
                    <a:pos x="335" y="60"/>
                  </a:cxn>
                  <a:cxn ang="0">
                    <a:pos x="436" y="30"/>
                  </a:cxn>
                  <a:cxn ang="0">
                    <a:pos x="544" y="12"/>
                  </a:cxn>
                  <a:cxn ang="0">
                    <a:pos x="544" y="0"/>
                  </a:cxn>
                  <a:cxn ang="0">
                    <a:pos x="430" y="18"/>
                  </a:cxn>
                  <a:cxn ang="0">
                    <a:pos x="329" y="48"/>
                  </a:cxn>
                  <a:cxn ang="0">
                    <a:pos x="233" y="90"/>
                  </a:cxn>
                  <a:cxn ang="0">
                    <a:pos x="155" y="138"/>
                  </a:cxn>
                  <a:cxn ang="0">
                    <a:pos x="90" y="198"/>
                  </a:cxn>
                  <a:cxn ang="0">
                    <a:pos x="42" y="258"/>
                  </a:cxn>
                  <a:cxn ang="0">
                    <a:pos x="12" y="330"/>
                  </a:cxn>
                  <a:cxn ang="0">
                    <a:pos x="0" y="402"/>
                  </a:cxn>
                  <a:cxn ang="0">
                    <a:pos x="6" y="455"/>
                  </a:cxn>
                  <a:cxn ang="0">
                    <a:pos x="18" y="503"/>
                  </a:cxn>
                  <a:cxn ang="0">
                    <a:pos x="42" y="545"/>
                  </a:cxn>
                  <a:cxn ang="0">
                    <a:pos x="78" y="593"/>
                  </a:cxn>
                  <a:cxn ang="0">
                    <a:pos x="114" y="635"/>
                  </a:cxn>
                  <a:cxn ang="0">
                    <a:pos x="161" y="671"/>
                  </a:cxn>
                  <a:cxn ang="0">
                    <a:pos x="221" y="707"/>
                  </a:cxn>
                  <a:cxn ang="0">
                    <a:pos x="281" y="737"/>
                  </a:cxn>
                  <a:cxn ang="0">
                    <a:pos x="323" y="737"/>
                  </a:cxn>
                  <a:cxn ang="0">
                    <a:pos x="257" y="707"/>
                  </a:cxn>
                  <a:cxn ang="0">
                    <a:pos x="203" y="671"/>
                  </a:cxn>
                  <a:cxn ang="0">
                    <a:pos x="149" y="635"/>
                  </a:cxn>
                  <a:cxn ang="0">
                    <a:pos x="108" y="593"/>
                  </a:cxn>
                  <a:cxn ang="0">
                    <a:pos x="72" y="551"/>
                  </a:cxn>
                  <a:cxn ang="0">
                    <a:pos x="48" y="503"/>
                  </a:cxn>
                  <a:cxn ang="0">
                    <a:pos x="30" y="455"/>
                  </a:cxn>
                  <a:cxn ang="0">
                    <a:pos x="24" y="402"/>
                  </a:cxn>
                  <a:cxn ang="0">
                    <a:pos x="24" y="402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903" name="Freeform 39"/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/>
                <a:ahLst/>
                <a:cxnLst>
                  <a:cxn ang="0">
                    <a:pos x="12" y="12"/>
                  </a:cxn>
                  <a:cxn ang="0">
                    <a:pos x="113" y="18"/>
                  </a:cxn>
                  <a:cxn ang="0">
                    <a:pos x="203" y="30"/>
                  </a:cxn>
                  <a:cxn ang="0">
                    <a:pos x="292" y="48"/>
                  </a:cxn>
                  <a:cxn ang="0">
                    <a:pos x="376" y="78"/>
                  </a:cxn>
                  <a:cxn ang="0">
                    <a:pos x="448" y="114"/>
                  </a:cxn>
                  <a:cxn ang="0">
                    <a:pos x="514" y="156"/>
                  </a:cxn>
                  <a:cxn ang="0">
                    <a:pos x="567" y="198"/>
                  </a:cxn>
                  <a:cxn ang="0">
                    <a:pos x="609" y="252"/>
                  </a:cxn>
                  <a:cxn ang="0">
                    <a:pos x="609" y="216"/>
                  </a:cxn>
                  <a:cxn ang="0">
                    <a:pos x="561" y="168"/>
                  </a:cxn>
                  <a:cxn ang="0">
                    <a:pos x="502" y="126"/>
                  </a:cxn>
                  <a:cxn ang="0">
                    <a:pos x="436" y="90"/>
                  </a:cxn>
                  <a:cxn ang="0">
                    <a:pos x="364" y="60"/>
                  </a:cxn>
                  <a:cxn ang="0">
                    <a:pos x="286" y="36"/>
                  </a:cxn>
                  <a:cxn ang="0">
                    <a:pos x="197" y="18"/>
                  </a:cxn>
                  <a:cxn ang="0">
                    <a:pos x="107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12"/>
                  </a:cxn>
                  <a:cxn ang="0">
                    <a:pos x="12" y="12"/>
                  </a:cxn>
                  <a:cxn ang="0">
                    <a:pos x="12" y="12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904" name="Freeform 40"/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/>
                <a:ahLst/>
                <a:cxnLst>
                  <a:cxn ang="0">
                    <a:pos x="72" y="0"/>
                  </a:cxn>
                  <a:cxn ang="0">
                    <a:pos x="36" y="30"/>
                  </a:cxn>
                  <a:cxn ang="0">
                    <a:pos x="0" y="54"/>
                  </a:cxn>
                  <a:cxn ang="0">
                    <a:pos x="36" y="54"/>
                  </a:cxn>
                  <a:cxn ang="0">
                    <a:pos x="54" y="42"/>
                  </a:cxn>
                  <a:cxn ang="0">
                    <a:pos x="72" y="24"/>
                  </a:cxn>
                  <a:cxn ang="0">
                    <a:pos x="72" y="24"/>
                  </a:cxn>
                  <a:cxn ang="0">
                    <a:pos x="72" y="0"/>
                  </a:cxn>
                  <a:cxn ang="0">
                    <a:pos x="72" y="0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905" name="Freeform 41"/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/>
                <a:ahLst/>
                <a:cxnLst>
                  <a:cxn ang="0">
                    <a:pos x="299" y="90"/>
                  </a:cxn>
                  <a:cxn ang="0">
                    <a:pos x="221" y="90"/>
                  </a:cxn>
                  <a:cxn ang="0">
                    <a:pos x="143" y="78"/>
                  </a:cxn>
                  <a:cxn ang="0">
                    <a:pos x="0" y="48"/>
                  </a:cxn>
                  <a:cxn ang="0">
                    <a:pos x="0" y="66"/>
                  </a:cxn>
                  <a:cxn ang="0">
                    <a:pos x="143" y="96"/>
                  </a:cxn>
                  <a:cxn ang="0">
                    <a:pos x="221" y="108"/>
                  </a:cxn>
                  <a:cxn ang="0">
                    <a:pos x="299" y="108"/>
                  </a:cxn>
                  <a:cxn ang="0">
                    <a:pos x="412" y="102"/>
                  </a:cxn>
                  <a:cxn ang="0">
                    <a:pos x="520" y="84"/>
                  </a:cxn>
                  <a:cxn ang="0">
                    <a:pos x="615" y="60"/>
                  </a:cxn>
                  <a:cxn ang="0">
                    <a:pos x="705" y="24"/>
                  </a:cxn>
                  <a:cxn ang="0">
                    <a:pos x="705" y="0"/>
                  </a:cxn>
                  <a:cxn ang="0">
                    <a:pos x="615" y="42"/>
                  </a:cxn>
                  <a:cxn ang="0">
                    <a:pos x="520" y="66"/>
                  </a:cxn>
                  <a:cxn ang="0">
                    <a:pos x="412" y="84"/>
                  </a:cxn>
                  <a:cxn ang="0">
                    <a:pos x="299" y="90"/>
                  </a:cxn>
                  <a:cxn ang="0">
                    <a:pos x="299" y="90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906" name="Freeform 42"/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/>
                <a:ahLst/>
                <a:cxnLst>
                  <a:cxn ang="0">
                    <a:pos x="119" y="114"/>
                  </a:cxn>
                  <a:cxn ang="0">
                    <a:pos x="113" y="173"/>
                  </a:cxn>
                  <a:cxn ang="0">
                    <a:pos x="89" y="239"/>
                  </a:cxn>
                  <a:cxn ang="0">
                    <a:pos x="47" y="293"/>
                  </a:cxn>
                  <a:cxn ang="0">
                    <a:pos x="0" y="341"/>
                  </a:cxn>
                  <a:cxn ang="0">
                    <a:pos x="29" y="341"/>
                  </a:cxn>
                  <a:cxn ang="0">
                    <a:pos x="77" y="287"/>
                  </a:cxn>
                  <a:cxn ang="0">
                    <a:pos x="113" y="233"/>
                  </a:cxn>
                  <a:cxn ang="0">
                    <a:pos x="137" y="173"/>
                  </a:cxn>
                  <a:cxn ang="0">
                    <a:pos x="143" y="114"/>
                  </a:cxn>
                  <a:cxn ang="0">
                    <a:pos x="137" y="60"/>
                  </a:cxn>
                  <a:cxn ang="0">
                    <a:pos x="119" y="0"/>
                  </a:cxn>
                  <a:cxn ang="0">
                    <a:pos x="89" y="0"/>
                  </a:cxn>
                  <a:cxn ang="0">
                    <a:pos x="113" y="60"/>
                  </a:cxn>
                  <a:cxn ang="0">
                    <a:pos x="119" y="114"/>
                  </a:cxn>
                  <a:cxn ang="0">
                    <a:pos x="119" y="114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907" name="Freeform 43"/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/>
                <a:ahLst/>
                <a:cxnLst>
                  <a:cxn ang="0">
                    <a:pos x="59" y="90"/>
                  </a:cxn>
                  <a:cxn ang="0">
                    <a:pos x="83" y="84"/>
                  </a:cxn>
                  <a:cxn ang="0">
                    <a:pos x="71" y="60"/>
                  </a:cxn>
                  <a:cxn ang="0">
                    <a:pos x="53" y="42"/>
                  </a:cxn>
                  <a:cxn ang="0">
                    <a:pos x="6" y="0"/>
                  </a:cxn>
                  <a:cxn ang="0">
                    <a:pos x="0" y="18"/>
                  </a:cxn>
                  <a:cxn ang="0">
                    <a:pos x="35" y="48"/>
                  </a:cxn>
                  <a:cxn ang="0">
                    <a:pos x="59" y="90"/>
                  </a:cxn>
                  <a:cxn ang="0">
                    <a:pos x="59" y="90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908" name="Freeform 44"/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/>
                <a:ahLst/>
                <a:cxnLst>
                  <a:cxn ang="0">
                    <a:pos x="693" y="216"/>
                  </a:cxn>
                  <a:cxn ang="0">
                    <a:pos x="687" y="257"/>
                  </a:cxn>
                  <a:cxn ang="0">
                    <a:pos x="669" y="293"/>
                  </a:cxn>
                  <a:cxn ang="0">
                    <a:pos x="633" y="329"/>
                  </a:cxn>
                  <a:cxn ang="0">
                    <a:pos x="598" y="359"/>
                  </a:cxn>
                  <a:cxn ang="0">
                    <a:pos x="544" y="383"/>
                  </a:cxn>
                  <a:cxn ang="0">
                    <a:pos x="490" y="401"/>
                  </a:cxn>
                  <a:cxn ang="0">
                    <a:pos x="424" y="413"/>
                  </a:cxn>
                  <a:cxn ang="0">
                    <a:pos x="359" y="419"/>
                  </a:cxn>
                  <a:cxn ang="0">
                    <a:pos x="293" y="413"/>
                  </a:cxn>
                  <a:cxn ang="0">
                    <a:pos x="227" y="401"/>
                  </a:cxn>
                  <a:cxn ang="0">
                    <a:pos x="173" y="383"/>
                  </a:cxn>
                  <a:cxn ang="0">
                    <a:pos x="119" y="359"/>
                  </a:cxn>
                  <a:cxn ang="0">
                    <a:pos x="84" y="329"/>
                  </a:cxn>
                  <a:cxn ang="0">
                    <a:pos x="48" y="293"/>
                  </a:cxn>
                  <a:cxn ang="0">
                    <a:pos x="30" y="257"/>
                  </a:cxn>
                  <a:cxn ang="0">
                    <a:pos x="24" y="216"/>
                  </a:cxn>
                  <a:cxn ang="0">
                    <a:pos x="30" y="174"/>
                  </a:cxn>
                  <a:cxn ang="0">
                    <a:pos x="48" y="138"/>
                  </a:cxn>
                  <a:cxn ang="0">
                    <a:pos x="84" y="102"/>
                  </a:cxn>
                  <a:cxn ang="0">
                    <a:pos x="119" y="72"/>
                  </a:cxn>
                  <a:cxn ang="0">
                    <a:pos x="173" y="48"/>
                  </a:cxn>
                  <a:cxn ang="0">
                    <a:pos x="227" y="30"/>
                  </a:cxn>
                  <a:cxn ang="0">
                    <a:pos x="293" y="18"/>
                  </a:cxn>
                  <a:cxn ang="0">
                    <a:pos x="359" y="12"/>
                  </a:cxn>
                  <a:cxn ang="0">
                    <a:pos x="418" y="18"/>
                  </a:cxn>
                  <a:cxn ang="0">
                    <a:pos x="478" y="30"/>
                  </a:cxn>
                  <a:cxn ang="0">
                    <a:pos x="532" y="48"/>
                  </a:cxn>
                  <a:cxn ang="0">
                    <a:pos x="580" y="66"/>
                  </a:cxn>
                  <a:cxn ang="0">
                    <a:pos x="586" y="48"/>
                  </a:cxn>
                  <a:cxn ang="0">
                    <a:pos x="478" y="12"/>
                  </a:cxn>
                  <a:cxn ang="0">
                    <a:pos x="418" y="6"/>
                  </a:cxn>
                  <a:cxn ang="0">
                    <a:pos x="359" y="0"/>
                  </a:cxn>
                  <a:cxn ang="0">
                    <a:pos x="287" y="6"/>
                  </a:cxn>
                  <a:cxn ang="0">
                    <a:pos x="221" y="18"/>
                  </a:cxn>
                  <a:cxn ang="0">
                    <a:pos x="161" y="36"/>
                  </a:cxn>
                  <a:cxn ang="0">
                    <a:pos x="107" y="66"/>
                  </a:cxn>
                  <a:cxn ang="0">
                    <a:pos x="60" y="96"/>
                  </a:cxn>
                  <a:cxn ang="0">
                    <a:pos x="30" y="132"/>
                  </a:cxn>
                  <a:cxn ang="0">
                    <a:pos x="6" y="174"/>
                  </a:cxn>
                  <a:cxn ang="0">
                    <a:pos x="0" y="216"/>
                  </a:cxn>
                  <a:cxn ang="0">
                    <a:pos x="6" y="257"/>
                  </a:cxn>
                  <a:cxn ang="0">
                    <a:pos x="30" y="299"/>
                  </a:cxn>
                  <a:cxn ang="0">
                    <a:pos x="60" y="335"/>
                  </a:cxn>
                  <a:cxn ang="0">
                    <a:pos x="107" y="371"/>
                  </a:cxn>
                  <a:cxn ang="0">
                    <a:pos x="161" y="395"/>
                  </a:cxn>
                  <a:cxn ang="0">
                    <a:pos x="221" y="413"/>
                  </a:cxn>
                  <a:cxn ang="0">
                    <a:pos x="287" y="425"/>
                  </a:cxn>
                  <a:cxn ang="0">
                    <a:pos x="359" y="431"/>
                  </a:cxn>
                  <a:cxn ang="0">
                    <a:pos x="430" y="425"/>
                  </a:cxn>
                  <a:cxn ang="0">
                    <a:pos x="496" y="413"/>
                  </a:cxn>
                  <a:cxn ang="0">
                    <a:pos x="562" y="395"/>
                  </a:cxn>
                  <a:cxn ang="0">
                    <a:pos x="610" y="371"/>
                  </a:cxn>
                  <a:cxn ang="0">
                    <a:pos x="657" y="335"/>
                  </a:cxn>
                  <a:cxn ang="0">
                    <a:pos x="687" y="299"/>
                  </a:cxn>
                  <a:cxn ang="0">
                    <a:pos x="711" y="257"/>
                  </a:cxn>
                  <a:cxn ang="0">
                    <a:pos x="717" y="216"/>
                  </a:cxn>
                  <a:cxn ang="0">
                    <a:pos x="717" y="204"/>
                  </a:cxn>
                  <a:cxn ang="0">
                    <a:pos x="711" y="192"/>
                  </a:cxn>
                  <a:cxn ang="0">
                    <a:pos x="687" y="198"/>
                  </a:cxn>
                  <a:cxn ang="0">
                    <a:pos x="693" y="210"/>
                  </a:cxn>
                  <a:cxn ang="0">
                    <a:pos x="693" y="216"/>
                  </a:cxn>
                  <a:cxn ang="0">
                    <a:pos x="693" y="216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909" name="Freeform 45"/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/>
                <a:ahLst/>
                <a:cxnLst>
                  <a:cxn ang="0">
                    <a:pos x="616" y="0"/>
                  </a:cxn>
                  <a:cxn ang="0">
                    <a:pos x="616" y="18"/>
                  </a:cxn>
                  <a:cxn ang="0">
                    <a:pos x="724" y="60"/>
                  </a:cxn>
                  <a:cxn ang="0">
                    <a:pos x="765" y="84"/>
                  </a:cxn>
                  <a:cxn ang="0">
                    <a:pos x="807" y="114"/>
                  </a:cxn>
                  <a:cxn ang="0">
                    <a:pos x="837" y="144"/>
                  </a:cxn>
                  <a:cxn ang="0">
                    <a:pos x="861" y="180"/>
                  </a:cxn>
                  <a:cxn ang="0">
                    <a:pos x="873" y="216"/>
                  </a:cxn>
                  <a:cxn ang="0">
                    <a:pos x="879" y="258"/>
                  </a:cxn>
                  <a:cxn ang="0">
                    <a:pos x="873" y="311"/>
                  </a:cxn>
                  <a:cxn ang="0">
                    <a:pos x="843" y="359"/>
                  </a:cxn>
                  <a:cxn ang="0">
                    <a:pos x="807" y="401"/>
                  </a:cxn>
                  <a:cxn ang="0">
                    <a:pos x="753" y="443"/>
                  </a:cxn>
                  <a:cxn ang="0">
                    <a:pos x="694" y="473"/>
                  </a:cxn>
                  <a:cxn ang="0">
                    <a:pos x="622" y="497"/>
                  </a:cxn>
                  <a:cxn ang="0">
                    <a:pos x="538" y="509"/>
                  </a:cxn>
                  <a:cxn ang="0">
                    <a:pos x="455" y="515"/>
                  </a:cxn>
                  <a:cxn ang="0">
                    <a:pos x="371" y="509"/>
                  </a:cxn>
                  <a:cxn ang="0">
                    <a:pos x="287" y="497"/>
                  </a:cxn>
                  <a:cxn ang="0">
                    <a:pos x="215" y="473"/>
                  </a:cxn>
                  <a:cxn ang="0">
                    <a:pos x="156" y="443"/>
                  </a:cxn>
                  <a:cxn ang="0">
                    <a:pos x="102" y="401"/>
                  </a:cxn>
                  <a:cxn ang="0">
                    <a:pos x="66" y="359"/>
                  </a:cxn>
                  <a:cxn ang="0">
                    <a:pos x="36" y="311"/>
                  </a:cxn>
                  <a:cxn ang="0">
                    <a:pos x="30" y="258"/>
                  </a:cxn>
                  <a:cxn ang="0">
                    <a:pos x="36" y="222"/>
                  </a:cxn>
                  <a:cxn ang="0">
                    <a:pos x="48" y="186"/>
                  </a:cxn>
                  <a:cxn ang="0">
                    <a:pos x="66" y="156"/>
                  </a:cxn>
                  <a:cxn ang="0">
                    <a:pos x="90" y="126"/>
                  </a:cxn>
                  <a:cxn ang="0">
                    <a:pos x="66" y="114"/>
                  </a:cxn>
                  <a:cxn ang="0">
                    <a:pos x="36" y="144"/>
                  </a:cxn>
                  <a:cxn ang="0">
                    <a:pos x="18" y="180"/>
                  </a:cxn>
                  <a:cxn ang="0">
                    <a:pos x="6" y="216"/>
                  </a:cxn>
                  <a:cxn ang="0">
                    <a:pos x="0" y="258"/>
                  </a:cxn>
                  <a:cxn ang="0">
                    <a:pos x="12" y="311"/>
                  </a:cxn>
                  <a:cxn ang="0">
                    <a:pos x="36" y="365"/>
                  </a:cxn>
                  <a:cxn ang="0">
                    <a:pos x="78" y="413"/>
                  </a:cxn>
                  <a:cxn ang="0">
                    <a:pos x="132" y="449"/>
                  </a:cxn>
                  <a:cxn ang="0">
                    <a:pos x="203" y="485"/>
                  </a:cxn>
                  <a:cxn ang="0">
                    <a:pos x="275" y="509"/>
                  </a:cxn>
                  <a:cxn ang="0">
                    <a:pos x="365" y="527"/>
                  </a:cxn>
                  <a:cxn ang="0">
                    <a:pos x="455" y="533"/>
                  </a:cxn>
                  <a:cxn ang="0">
                    <a:pos x="544" y="527"/>
                  </a:cxn>
                  <a:cxn ang="0">
                    <a:pos x="634" y="509"/>
                  </a:cxn>
                  <a:cxn ang="0">
                    <a:pos x="712" y="485"/>
                  </a:cxn>
                  <a:cxn ang="0">
                    <a:pos x="777" y="449"/>
                  </a:cxn>
                  <a:cxn ang="0">
                    <a:pos x="831" y="413"/>
                  </a:cxn>
                  <a:cxn ang="0">
                    <a:pos x="873" y="365"/>
                  </a:cxn>
                  <a:cxn ang="0">
                    <a:pos x="897" y="311"/>
                  </a:cxn>
                  <a:cxn ang="0">
                    <a:pos x="909" y="258"/>
                  </a:cxn>
                  <a:cxn ang="0">
                    <a:pos x="903" y="216"/>
                  </a:cxn>
                  <a:cxn ang="0">
                    <a:pos x="885" y="174"/>
                  </a:cxn>
                  <a:cxn ang="0">
                    <a:pos x="861" y="132"/>
                  </a:cxn>
                  <a:cxn ang="0">
                    <a:pos x="825" y="102"/>
                  </a:cxn>
                  <a:cxn ang="0">
                    <a:pos x="783" y="66"/>
                  </a:cxn>
                  <a:cxn ang="0">
                    <a:pos x="735" y="42"/>
                  </a:cxn>
                  <a:cxn ang="0">
                    <a:pos x="616" y="0"/>
                  </a:cxn>
                  <a:cxn ang="0">
                    <a:pos x="616" y="0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910" name="Freeform 46"/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/>
                <a:ahLst/>
                <a:cxnLst>
                  <a:cxn ang="0">
                    <a:pos x="240" y="18"/>
                  </a:cxn>
                  <a:cxn ang="0">
                    <a:pos x="299" y="24"/>
                  </a:cxn>
                  <a:cxn ang="0">
                    <a:pos x="359" y="30"/>
                  </a:cxn>
                  <a:cxn ang="0">
                    <a:pos x="365" y="12"/>
                  </a:cxn>
                  <a:cxn ang="0">
                    <a:pos x="305" y="6"/>
                  </a:cxn>
                  <a:cxn ang="0">
                    <a:pos x="240" y="0"/>
                  </a:cxn>
                  <a:cxn ang="0">
                    <a:pos x="174" y="6"/>
                  </a:cxn>
                  <a:cxn ang="0">
                    <a:pos x="114" y="12"/>
                  </a:cxn>
                  <a:cxn ang="0">
                    <a:pos x="0" y="42"/>
                  </a:cxn>
                  <a:cxn ang="0">
                    <a:pos x="0" y="66"/>
                  </a:cxn>
                  <a:cxn ang="0">
                    <a:pos x="54" y="48"/>
                  </a:cxn>
                  <a:cxn ang="0">
                    <a:pos x="114" y="30"/>
                  </a:cxn>
                  <a:cxn ang="0">
                    <a:pos x="174" y="24"/>
                  </a:cxn>
                  <a:cxn ang="0">
                    <a:pos x="240" y="18"/>
                  </a:cxn>
                  <a:cxn ang="0">
                    <a:pos x="240" y="18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911" name="Freeform 47"/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/>
                <a:ahLst/>
                <a:cxnLst>
                  <a:cxn ang="0">
                    <a:pos x="66" y="18"/>
                  </a:cxn>
                  <a:cxn ang="0">
                    <a:pos x="48" y="0"/>
                  </a:cxn>
                  <a:cxn ang="0">
                    <a:pos x="24" y="12"/>
                  </a:cxn>
                  <a:cxn ang="0">
                    <a:pos x="0" y="30"/>
                  </a:cxn>
                  <a:cxn ang="0">
                    <a:pos x="12" y="48"/>
                  </a:cxn>
                  <a:cxn ang="0">
                    <a:pos x="42" y="30"/>
                  </a:cxn>
                  <a:cxn ang="0">
                    <a:pos x="66" y="18"/>
                  </a:cxn>
                  <a:cxn ang="0">
                    <a:pos x="66" y="18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912" name="Oval 48"/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913" name="Oval 49"/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914" name="Oval 50"/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915" name="Oval 51"/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916" name="Oval 52"/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917" name="Oval 53"/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36918" name="Group 54"/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36919" name="Freeform 55"/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/>
                <a:ahLst/>
                <a:cxnLst>
                  <a:cxn ang="0">
                    <a:pos x="209" y="96"/>
                  </a:cxn>
                  <a:cxn ang="0">
                    <a:pos x="143" y="90"/>
                  </a:cxn>
                  <a:cxn ang="0">
                    <a:pos x="83" y="66"/>
                  </a:cxn>
                  <a:cxn ang="0">
                    <a:pos x="35" y="36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9" y="42"/>
                  </a:cxn>
                  <a:cxn ang="0">
                    <a:pos x="77" y="72"/>
                  </a:cxn>
                  <a:cxn ang="0">
                    <a:pos x="137" y="90"/>
                  </a:cxn>
                  <a:cxn ang="0">
                    <a:pos x="209" y="96"/>
                  </a:cxn>
                  <a:cxn ang="0">
                    <a:pos x="263" y="90"/>
                  </a:cxn>
                  <a:cxn ang="0">
                    <a:pos x="311" y="84"/>
                  </a:cxn>
                  <a:cxn ang="0">
                    <a:pos x="352" y="66"/>
                  </a:cxn>
                  <a:cxn ang="0">
                    <a:pos x="382" y="42"/>
                  </a:cxn>
                  <a:cxn ang="0">
                    <a:pos x="376" y="42"/>
                  </a:cxn>
                  <a:cxn ang="0">
                    <a:pos x="346" y="66"/>
                  </a:cxn>
                  <a:cxn ang="0">
                    <a:pos x="305" y="78"/>
                  </a:cxn>
                  <a:cxn ang="0">
                    <a:pos x="263" y="90"/>
                  </a:cxn>
                  <a:cxn ang="0">
                    <a:pos x="209" y="96"/>
                  </a:cxn>
                  <a:cxn ang="0">
                    <a:pos x="209" y="96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920" name="Freeform 56"/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/>
                <a:ahLst/>
                <a:cxnLst>
                  <a:cxn ang="0">
                    <a:pos x="174" y="0"/>
                  </a:cxn>
                  <a:cxn ang="0">
                    <a:pos x="216" y="6"/>
                  </a:cxn>
                  <a:cxn ang="0">
                    <a:pos x="258" y="12"/>
                  </a:cxn>
                  <a:cxn ang="0">
                    <a:pos x="252" y="6"/>
                  </a:cxn>
                  <a:cxn ang="0">
                    <a:pos x="216" y="0"/>
                  </a:cxn>
                  <a:cxn ang="0">
                    <a:pos x="174" y="0"/>
                  </a:cxn>
                  <a:cxn ang="0">
                    <a:pos x="120" y="6"/>
                  </a:cxn>
                  <a:cxn ang="0">
                    <a:pos x="78" y="12"/>
                  </a:cxn>
                  <a:cxn ang="0">
                    <a:pos x="36" y="30"/>
                  </a:cxn>
                  <a:cxn ang="0">
                    <a:pos x="0" y="48"/>
                  </a:cxn>
                  <a:cxn ang="0">
                    <a:pos x="6" y="54"/>
                  </a:cxn>
                  <a:cxn ang="0">
                    <a:pos x="36" y="36"/>
                  </a:cxn>
                  <a:cxn ang="0">
                    <a:pos x="78" y="18"/>
                  </a:cxn>
                  <a:cxn ang="0">
                    <a:pos x="120" y="6"/>
                  </a:cxn>
                  <a:cxn ang="0">
                    <a:pos x="174" y="0"/>
                  </a:cxn>
                  <a:cxn ang="0">
                    <a:pos x="174" y="0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921" name="Freeform 57"/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/>
                <a:ahLst/>
                <a:cxnLst>
                  <a:cxn ang="0">
                    <a:pos x="54" y="90"/>
                  </a:cxn>
                  <a:cxn ang="0">
                    <a:pos x="48" y="126"/>
                  </a:cxn>
                  <a:cxn ang="0">
                    <a:pos x="24" y="156"/>
                  </a:cxn>
                  <a:cxn ang="0">
                    <a:pos x="30" y="156"/>
                  </a:cxn>
                  <a:cxn ang="0">
                    <a:pos x="54" y="126"/>
                  </a:cxn>
                  <a:cxn ang="0">
                    <a:pos x="60" y="90"/>
                  </a:cxn>
                  <a:cxn ang="0">
                    <a:pos x="54" y="66"/>
                  </a:cxn>
                  <a:cxn ang="0">
                    <a:pos x="48" y="42"/>
                  </a:cxn>
                  <a:cxn ang="0">
                    <a:pos x="30" y="18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4" y="24"/>
                  </a:cxn>
                  <a:cxn ang="0">
                    <a:pos x="42" y="42"/>
                  </a:cxn>
                  <a:cxn ang="0">
                    <a:pos x="48" y="66"/>
                  </a:cxn>
                  <a:cxn ang="0">
                    <a:pos x="54" y="90"/>
                  </a:cxn>
                  <a:cxn ang="0">
                    <a:pos x="54" y="90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922" name="Freeform 58"/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/>
                <a:ahLst/>
                <a:cxnLst>
                  <a:cxn ang="0">
                    <a:pos x="114" y="12"/>
                  </a:cxn>
                  <a:cxn ang="0">
                    <a:pos x="72" y="6"/>
                  </a:cxn>
                  <a:cxn ang="0">
                    <a:pos x="30" y="0"/>
                  </a:cxn>
                  <a:cxn ang="0">
                    <a:pos x="0" y="0"/>
                  </a:cxn>
                  <a:cxn ang="0">
                    <a:pos x="54" y="12"/>
                  </a:cxn>
                  <a:cxn ang="0">
                    <a:pos x="114" y="18"/>
                  </a:cxn>
                  <a:cxn ang="0">
                    <a:pos x="156" y="18"/>
                  </a:cxn>
                  <a:cxn ang="0">
                    <a:pos x="192" y="12"/>
                  </a:cxn>
                  <a:cxn ang="0">
                    <a:pos x="186" y="0"/>
                  </a:cxn>
                  <a:cxn ang="0">
                    <a:pos x="150" y="6"/>
                  </a:cxn>
                  <a:cxn ang="0">
                    <a:pos x="114" y="12"/>
                  </a:cxn>
                  <a:cxn ang="0">
                    <a:pos x="114" y="12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923" name="Freeform 59"/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/>
                <a:ahLst/>
                <a:cxnLst>
                  <a:cxn ang="0">
                    <a:pos x="11" y="114"/>
                  </a:cxn>
                  <a:cxn ang="0">
                    <a:pos x="17" y="96"/>
                  </a:cxn>
                  <a:cxn ang="0">
                    <a:pos x="23" y="78"/>
                  </a:cxn>
                  <a:cxn ang="0">
                    <a:pos x="53" y="42"/>
                  </a:cxn>
                  <a:cxn ang="0">
                    <a:pos x="101" y="18"/>
                  </a:cxn>
                  <a:cxn ang="0">
                    <a:pos x="155" y="6"/>
                  </a:cxn>
                  <a:cxn ang="0">
                    <a:pos x="161" y="0"/>
                  </a:cxn>
                  <a:cxn ang="0">
                    <a:pos x="95" y="12"/>
                  </a:cxn>
                  <a:cxn ang="0">
                    <a:pos x="47" y="36"/>
                  </a:cxn>
                  <a:cxn ang="0">
                    <a:pos x="11" y="72"/>
                  </a:cxn>
                  <a:cxn ang="0">
                    <a:pos x="5" y="90"/>
                  </a:cxn>
                  <a:cxn ang="0">
                    <a:pos x="0" y="114"/>
                  </a:cxn>
                  <a:cxn ang="0">
                    <a:pos x="11" y="150"/>
                  </a:cxn>
                  <a:cxn ang="0">
                    <a:pos x="23" y="168"/>
                  </a:cxn>
                  <a:cxn ang="0">
                    <a:pos x="41" y="186"/>
                  </a:cxn>
                  <a:cxn ang="0">
                    <a:pos x="65" y="186"/>
                  </a:cxn>
                  <a:cxn ang="0">
                    <a:pos x="41" y="168"/>
                  </a:cxn>
                  <a:cxn ang="0">
                    <a:pos x="23" y="150"/>
                  </a:cxn>
                  <a:cxn ang="0">
                    <a:pos x="17" y="132"/>
                  </a:cxn>
                  <a:cxn ang="0">
                    <a:pos x="11" y="114"/>
                  </a:cxn>
                  <a:cxn ang="0">
                    <a:pos x="11" y="114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924" name="Freeform 60"/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66" y="12"/>
                  </a:cxn>
                  <a:cxn ang="0">
                    <a:pos x="119" y="36"/>
                  </a:cxn>
                  <a:cxn ang="0">
                    <a:pos x="155" y="72"/>
                  </a:cxn>
                  <a:cxn ang="0">
                    <a:pos x="161" y="90"/>
                  </a:cxn>
                  <a:cxn ang="0">
                    <a:pos x="167" y="114"/>
                  </a:cxn>
                  <a:cxn ang="0">
                    <a:pos x="161" y="138"/>
                  </a:cxn>
                  <a:cxn ang="0">
                    <a:pos x="149" y="162"/>
                  </a:cxn>
                  <a:cxn ang="0">
                    <a:pos x="119" y="180"/>
                  </a:cxn>
                  <a:cxn ang="0">
                    <a:pos x="90" y="198"/>
                  </a:cxn>
                  <a:cxn ang="0">
                    <a:pos x="96" y="210"/>
                  </a:cxn>
                  <a:cxn ang="0">
                    <a:pos x="131" y="192"/>
                  </a:cxn>
                  <a:cxn ang="0">
                    <a:pos x="161" y="168"/>
                  </a:cxn>
                  <a:cxn ang="0">
                    <a:pos x="179" y="144"/>
                  </a:cxn>
                  <a:cxn ang="0">
                    <a:pos x="185" y="114"/>
                  </a:cxn>
                  <a:cxn ang="0">
                    <a:pos x="179" y="90"/>
                  </a:cxn>
                  <a:cxn ang="0">
                    <a:pos x="173" y="66"/>
                  </a:cxn>
                  <a:cxn ang="0">
                    <a:pos x="155" y="48"/>
                  </a:cxn>
                  <a:cxn ang="0">
                    <a:pos x="131" y="30"/>
                  </a:cxn>
                  <a:cxn ang="0">
                    <a:pos x="72" y="6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0" y="6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925" name="Freeform 61"/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/>
                <a:ahLst/>
                <a:cxnLst>
                  <a:cxn ang="0">
                    <a:pos x="150" y="0"/>
                  </a:cxn>
                  <a:cxn ang="0">
                    <a:pos x="90" y="6"/>
                  </a:cxn>
                  <a:cxn ang="0">
                    <a:pos x="42" y="30"/>
                  </a:cxn>
                  <a:cxn ang="0">
                    <a:pos x="12" y="54"/>
                  </a:cxn>
                  <a:cxn ang="0">
                    <a:pos x="6" y="72"/>
                  </a:cxn>
                  <a:cxn ang="0">
                    <a:pos x="0" y="90"/>
                  </a:cxn>
                  <a:cxn ang="0">
                    <a:pos x="6" y="108"/>
                  </a:cxn>
                  <a:cxn ang="0">
                    <a:pos x="12" y="126"/>
                  </a:cxn>
                  <a:cxn ang="0">
                    <a:pos x="42" y="156"/>
                  </a:cxn>
                  <a:cxn ang="0">
                    <a:pos x="90" y="180"/>
                  </a:cxn>
                  <a:cxn ang="0">
                    <a:pos x="150" y="186"/>
                  </a:cxn>
                  <a:cxn ang="0">
                    <a:pos x="209" y="180"/>
                  </a:cxn>
                  <a:cxn ang="0">
                    <a:pos x="257" y="156"/>
                  </a:cxn>
                  <a:cxn ang="0">
                    <a:pos x="287" y="126"/>
                  </a:cxn>
                  <a:cxn ang="0">
                    <a:pos x="299" y="108"/>
                  </a:cxn>
                  <a:cxn ang="0">
                    <a:pos x="299" y="90"/>
                  </a:cxn>
                  <a:cxn ang="0">
                    <a:pos x="299" y="72"/>
                  </a:cxn>
                  <a:cxn ang="0">
                    <a:pos x="287" y="54"/>
                  </a:cxn>
                  <a:cxn ang="0">
                    <a:pos x="257" y="30"/>
                  </a:cxn>
                  <a:cxn ang="0">
                    <a:pos x="209" y="6"/>
                  </a:cxn>
                  <a:cxn ang="0">
                    <a:pos x="150" y="0"/>
                  </a:cxn>
                  <a:cxn ang="0">
                    <a:pos x="150" y="0"/>
                  </a:cxn>
                  <a:cxn ang="0">
                    <a:pos x="150" y="180"/>
                  </a:cxn>
                  <a:cxn ang="0">
                    <a:pos x="96" y="174"/>
                  </a:cxn>
                  <a:cxn ang="0">
                    <a:pos x="48" y="156"/>
                  </a:cxn>
                  <a:cxn ang="0">
                    <a:pos x="18" y="126"/>
                  </a:cxn>
                  <a:cxn ang="0">
                    <a:pos x="12" y="108"/>
                  </a:cxn>
                  <a:cxn ang="0">
                    <a:pos x="6" y="90"/>
                  </a:cxn>
                  <a:cxn ang="0">
                    <a:pos x="12" y="72"/>
                  </a:cxn>
                  <a:cxn ang="0">
                    <a:pos x="18" y="54"/>
                  </a:cxn>
                  <a:cxn ang="0">
                    <a:pos x="48" y="30"/>
                  </a:cxn>
                  <a:cxn ang="0">
                    <a:pos x="96" y="12"/>
                  </a:cxn>
                  <a:cxn ang="0">
                    <a:pos x="150" y="6"/>
                  </a:cxn>
                  <a:cxn ang="0">
                    <a:pos x="203" y="12"/>
                  </a:cxn>
                  <a:cxn ang="0">
                    <a:pos x="251" y="30"/>
                  </a:cxn>
                  <a:cxn ang="0">
                    <a:pos x="281" y="54"/>
                  </a:cxn>
                  <a:cxn ang="0">
                    <a:pos x="293" y="72"/>
                  </a:cxn>
                  <a:cxn ang="0">
                    <a:pos x="293" y="90"/>
                  </a:cxn>
                  <a:cxn ang="0">
                    <a:pos x="293" y="108"/>
                  </a:cxn>
                  <a:cxn ang="0">
                    <a:pos x="281" y="126"/>
                  </a:cxn>
                  <a:cxn ang="0">
                    <a:pos x="251" y="156"/>
                  </a:cxn>
                  <a:cxn ang="0">
                    <a:pos x="203" y="174"/>
                  </a:cxn>
                  <a:cxn ang="0">
                    <a:pos x="150" y="180"/>
                  </a:cxn>
                  <a:cxn ang="0">
                    <a:pos x="150" y="180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36926" name="Group 62"/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36927" name="Oval 63"/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6928" name="Oval 64"/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6929" name="Oval 65"/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6930" name="Oval 66"/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</p:grpSp>
      <p:sp>
        <p:nvSpPr>
          <p:cNvPr id="36931" name="Rectangle 6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Cliquez et modifiez le titre</a:t>
            </a:r>
          </a:p>
        </p:txBody>
      </p:sp>
      <p:sp>
        <p:nvSpPr>
          <p:cNvPr id="36932" name="Rectangle 6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Cliquez pour modifier les styles du texte du masque</a:t>
            </a:r>
          </a:p>
          <a:p>
            <a:pPr lvl="1"/>
            <a:r>
              <a:rPr lang="en-GB" smtClean="0"/>
              <a:t>Deuxième niveau</a:t>
            </a:r>
          </a:p>
          <a:p>
            <a:pPr lvl="2"/>
            <a:r>
              <a:rPr lang="en-GB" smtClean="0"/>
              <a:t>Troisième niveau</a:t>
            </a:r>
          </a:p>
          <a:p>
            <a:pPr lvl="3"/>
            <a:r>
              <a:rPr lang="en-GB" smtClean="0"/>
              <a:t>Quatrième niveau</a:t>
            </a:r>
          </a:p>
          <a:p>
            <a:pPr lvl="4"/>
            <a:r>
              <a:rPr lang="en-GB" smtClean="0"/>
              <a:t>Cinquième niveau</a:t>
            </a:r>
          </a:p>
        </p:txBody>
      </p:sp>
      <p:sp>
        <p:nvSpPr>
          <p:cNvPr id="36933" name="Rectangle 6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GB"/>
          </a:p>
        </p:txBody>
      </p:sp>
      <p:sp>
        <p:nvSpPr>
          <p:cNvPr id="36934" name="Rectangle 7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GB"/>
          </a:p>
        </p:txBody>
      </p:sp>
      <p:sp>
        <p:nvSpPr>
          <p:cNvPr id="36935" name="Rectangle 7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5BB5C8E2-21F8-4BAA-BAEF-4237CA839429}" type="slidenum">
              <a:rPr lang="en-GB"/>
              <a:pPr/>
              <a:t>‹#›</a:t>
            </a:fld>
            <a:endParaRPr lang="en-GB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8" charset="2"/>
        <a:buChar char="Ø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8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8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>
            <a:alpha val="89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656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6656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6656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31A6D94F-47AB-477A-9AAC-76FCCDEDF66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759" r:id="rId2"/>
    <p:sldLayoutId id="2147483760" r:id="rId3"/>
    <p:sldLayoutId id="2147483761" r:id="rId4"/>
    <p:sldLayoutId id="2147483762" r:id="rId5"/>
    <p:sldLayoutId id="2147483763" r:id="rId6"/>
    <p:sldLayoutId id="2147483764" r:id="rId7"/>
    <p:sldLayoutId id="2147483765" r:id="rId8"/>
    <p:sldLayoutId id="2147483766" r:id="rId9"/>
    <p:sldLayoutId id="2147483767" r:id="rId10"/>
    <p:sldLayoutId id="2147483768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2060">
            <a:alpha val="89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73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573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573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0040606-8761-423B-992B-914AF707053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7351" name="Rectangle 7"/>
          <p:cNvSpPr>
            <a:spLocks noChangeArrowheads="1"/>
          </p:cNvSpPr>
          <p:nvPr userDrawn="1"/>
        </p:nvSpPr>
        <p:spPr bwMode="auto">
          <a:xfrm>
            <a:off x="0" y="0"/>
            <a:ext cx="9144000" cy="1019175"/>
          </a:xfrm>
          <a:prstGeom prst="rect">
            <a:avLst/>
          </a:prstGeom>
          <a:solidFill>
            <a:srgbClr val="FFCC00"/>
          </a:solidFill>
          <a:ln w="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2060">
            <a:alpha val="89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939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5939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5939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B3F37C6-9316-4800-ACB3-8FD3DF406A7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91" r:id="rId10"/>
    <p:sldLayoutId id="2147483692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2060">
            <a:alpha val="89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042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6042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6042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9D0D9D3-FD32-425B-A5E5-6F6F877B7B97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  <p:sldLayoutId id="2147483703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2060">
            <a:alpha val="89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4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6144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6144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6BFA3F0-39CD-45B3-878A-CE705D6A87B2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705" r:id="rId2"/>
    <p:sldLayoutId id="2147483706" r:id="rId3"/>
    <p:sldLayoutId id="2147483707" r:id="rId4"/>
    <p:sldLayoutId id="2147483708" r:id="rId5"/>
    <p:sldLayoutId id="2147483709" r:id="rId6"/>
    <p:sldLayoutId id="2147483710" r:id="rId7"/>
    <p:sldLayoutId id="2147483711" r:id="rId8"/>
    <p:sldLayoutId id="2147483712" r:id="rId9"/>
    <p:sldLayoutId id="2147483713" r:id="rId10"/>
    <p:sldLayoutId id="2147483714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2060">
            <a:alpha val="89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246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6246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6247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3D057D1-965D-4D0E-A66B-7BD195D5D74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2060">
            <a:alpha val="89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349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6349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6349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9761686-520E-4216-8D9A-DC62105880C8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2060">
            <a:alpha val="89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451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6451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6451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1F41313-D8DA-4EA6-AB6F-9ACD14094D5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7" r:id="rId1"/>
    <p:sldLayoutId id="2147483738" r:id="rId2"/>
    <p:sldLayoutId id="2147483739" r:id="rId3"/>
    <p:sldLayoutId id="2147483740" r:id="rId4"/>
    <p:sldLayoutId id="2147483741" r:id="rId5"/>
    <p:sldLayoutId id="2147483742" r:id="rId6"/>
    <p:sldLayoutId id="2147483743" r:id="rId7"/>
    <p:sldLayoutId id="2147483744" r:id="rId8"/>
    <p:sldLayoutId id="2147483745" r:id="rId9"/>
    <p:sldLayoutId id="2147483746" r:id="rId10"/>
    <p:sldLayoutId id="2147483747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2060">
            <a:alpha val="89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554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6554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6554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71801D2-7869-4888-9BA7-AFF10199530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8" r:id="rId1"/>
    <p:sldLayoutId id="2147483749" r:id="rId2"/>
    <p:sldLayoutId id="2147483750" r:id="rId3"/>
    <p:sldLayoutId id="2147483751" r:id="rId4"/>
    <p:sldLayoutId id="2147483752" r:id="rId5"/>
    <p:sldLayoutId id="2147483753" r:id="rId6"/>
    <p:sldLayoutId id="2147483754" r:id="rId7"/>
    <p:sldLayoutId id="2147483755" r:id="rId8"/>
    <p:sldLayoutId id="2147483756" r:id="rId9"/>
    <p:sldLayoutId id="2147483757" r:id="rId10"/>
    <p:sldLayoutId id="2147483758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0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2191E9BF-028D-4B88-8C54-F44D7CFCEC4F}" type="slidenum">
              <a:rPr lang="en-GB"/>
              <a:pPr/>
              <a:t>1</a:t>
            </a:fld>
            <a:endParaRPr lang="en-GB"/>
          </a:p>
        </p:txBody>
      </p:sp>
      <p:sp>
        <p:nvSpPr>
          <p:cNvPr id="4096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3600"/>
              <a:t>DG Translation</a:t>
            </a:r>
            <a:br>
              <a:rPr lang="en-GB" sz="3600"/>
            </a:br>
            <a:r>
              <a:rPr lang="en-GB" sz="4800"/>
              <a:t/>
            </a:r>
            <a:br>
              <a:rPr lang="en-GB" sz="4800"/>
            </a:br>
            <a:r>
              <a:rPr lang="en-GB" sz="4800"/>
              <a:t> Workshops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/>
              <a:t>Day 3</a:t>
            </a:r>
          </a:p>
          <a:p>
            <a:endParaRPr lang="en-GB"/>
          </a:p>
          <a:p>
            <a:pPr marL="457200" lvl="1" indent="0" algn="ctr">
              <a:buFont typeface="Wingdings" pitchFamily="28" charset="2"/>
              <a:buNone/>
            </a:pPr>
            <a:endParaRPr lang="en-GB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6CEB3-1713-4285-AB4C-9339A5F2E599}" type="slidenum">
              <a:rPr lang="en-GB"/>
              <a:pPr/>
              <a:t>2</a:t>
            </a:fld>
            <a:endParaRPr lang="en-GB"/>
          </a:p>
        </p:txBody>
      </p:sp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Workshop 1 (am)</a:t>
            </a:r>
            <a:br>
              <a:rPr lang="en-GB" dirty="0"/>
            </a:br>
            <a:r>
              <a:rPr lang="en-GB" dirty="0"/>
              <a:t>Translation of economic </a:t>
            </a:r>
            <a:r>
              <a:rPr lang="en-GB" dirty="0" smtClean="0"/>
              <a:t>text</a:t>
            </a:r>
            <a:endParaRPr lang="en-US" dirty="0"/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0113" y="2349500"/>
            <a:ext cx="7416800" cy="37766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sz="2800" dirty="0"/>
              <a:t>extract from the Commission’s Annual Progress Report (2007), based on the Belgian Implementation (Progress) Report of the National Reform Programme for Belgium</a:t>
            </a:r>
            <a:r>
              <a:rPr lang="en-GB" dirty="0"/>
              <a:t> </a:t>
            </a:r>
          </a:p>
          <a:p>
            <a:pPr>
              <a:lnSpc>
                <a:spcPct val="90000"/>
              </a:lnSpc>
            </a:pPr>
            <a:endParaRPr lang="en-GB" dirty="0"/>
          </a:p>
          <a:p>
            <a:pPr>
              <a:lnSpc>
                <a:spcPct val="90000"/>
              </a:lnSpc>
            </a:pPr>
            <a:r>
              <a:rPr lang="en-GB" sz="2800" dirty="0" smtClean="0">
                <a:solidFill>
                  <a:srgbClr val="FFC000"/>
                </a:solidFill>
              </a:rPr>
              <a:t>do </a:t>
            </a:r>
            <a:r>
              <a:rPr lang="en-GB" sz="2800" dirty="0">
                <a:solidFill>
                  <a:srgbClr val="FFC000"/>
                </a:solidFill>
              </a:rPr>
              <a:t>you understand the indicators described?</a:t>
            </a:r>
            <a:endParaRPr lang="en-US" sz="2800" dirty="0">
              <a:solidFill>
                <a:srgbClr val="FFC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6CEB3-1713-4285-AB4C-9339A5F2E599}" type="slidenum">
              <a:rPr lang="en-GB"/>
              <a:pPr/>
              <a:t>3</a:t>
            </a:fld>
            <a:endParaRPr lang="en-GB"/>
          </a:p>
        </p:txBody>
      </p:sp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Workshop </a:t>
            </a:r>
            <a:r>
              <a:rPr lang="en-GB" dirty="0" smtClean="0"/>
              <a:t>2 (pm</a:t>
            </a:r>
            <a:r>
              <a:rPr lang="en-GB" dirty="0"/>
              <a:t>)</a:t>
            </a:r>
            <a:br>
              <a:rPr lang="en-GB" dirty="0"/>
            </a:br>
            <a:r>
              <a:rPr lang="en-GB" dirty="0" smtClean="0"/>
              <a:t>Interpretation of article</a:t>
            </a:r>
            <a:endParaRPr lang="en-US" dirty="0"/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0113" y="2349500"/>
            <a:ext cx="7416800" cy="37766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sz="2800" dirty="0" smtClean="0"/>
              <a:t>article from </a:t>
            </a:r>
            <a:r>
              <a:rPr lang="en-GB" sz="2800" dirty="0" err="1" smtClean="0"/>
              <a:t>eGov</a:t>
            </a:r>
            <a:r>
              <a:rPr lang="en-GB" sz="2800" dirty="0" smtClean="0"/>
              <a:t> monitor: </a:t>
            </a:r>
            <a:r>
              <a:rPr lang="en-GB" sz="2800" i="1" dirty="0" smtClean="0"/>
              <a:t>“EU Fiscal Compact is a “Masterstroke” but not in the way Merkel envisions it” </a:t>
            </a:r>
            <a:r>
              <a:rPr lang="en-GB" sz="2800" dirty="0" smtClean="0"/>
              <a:t>(3.2.12)</a:t>
            </a:r>
          </a:p>
          <a:p>
            <a:pPr>
              <a:lnSpc>
                <a:spcPct val="90000"/>
              </a:lnSpc>
            </a:pPr>
            <a:endParaRPr lang="en-GB" dirty="0"/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GB" sz="2400" dirty="0" smtClean="0">
                <a:solidFill>
                  <a:srgbClr val="FFC000"/>
                </a:solidFill>
              </a:rPr>
              <a:t>what will the basic rules of the Fiscal Compact be?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GB" sz="2400" dirty="0" smtClean="0">
                <a:solidFill>
                  <a:srgbClr val="FFC000"/>
                </a:solidFill>
              </a:rPr>
              <a:t>in what way does the current </a:t>
            </a:r>
            <a:r>
              <a:rPr lang="en-GB" sz="2400" dirty="0" err="1" smtClean="0">
                <a:solidFill>
                  <a:srgbClr val="FFC000"/>
                </a:solidFill>
              </a:rPr>
              <a:t>eurozone</a:t>
            </a:r>
            <a:r>
              <a:rPr lang="en-GB" sz="2400" dirty="0" smtClean="0">
                <a:solidFill>
                  <a:srgbClr val="FFC000"/>
                </a:solidFill>
              </a:rPr>
              <a:t> advantage German exports?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GB" sz="2400" dirty="0" smtClean="0">
                <a:solidFill>
                  <a:srgbClr val="FFC000"/>
                </a:solidFill>
              </a:rPr>
              <a:t>what do you understand fiscal policy, monetary policy and exchange rate policy to be?</a:t>
            </a:r>
            <a:endParaRPr lang="en-US" sz="2800" dirty="0">
              <a:solidFill>
                <a:srgbClr val="FFC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ndulation">
  <a:themeElements>
    <a:clrScheme name="Ondulation 3">
      <a:dk1>
        <a:srgbClr val="008AE8"/>
      </a:dk1>
      <a:lt1>
        <a:srgbClr val="FFFFFF"/>
      </a:lt1>
      <a:dk2>
        <a:srgbClr val="0068AE"/>
      </a:dk2>
      <a:lt2>
        <a:srgbClr val="CCECFF"/>
      </a:lt2>
      <a:accent1>
        <a:srgbClr val="009999"/>
      </a:accent1>
      <a:accent2>
        <a:srgbClr val="0088E4"/>
      </a:accent2>
      <a:accent3>
        <a:srgbClr val="AAB9D3"/>
      </a:accent3>
      <a:accent4>
        <a:srgbClr val="DADADA"/>
      </a:accent4>
      <a:accent5>
        <a:srgbClr val="AACACA"/>
      </a:accent5>
      <a:accent6>
        <a:srgbClr val="007BCF"/>
      </a:accent6>
      <a:hlink>
        <a:srgbClr val="99FF99"/>
      </a:hlink>
      <a:folHlink>
        <a:srgbClr val="AFE1FF"/>
      </a:folHlink>
    </a:clrScheme>
    <a:fontScheme name="Ondulatio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ndulation 1">
        <a:dk1>
          <a:srgbClr val="2B2B85"/>
        </a:dk1>
        <a:lt1>
          <a:srgbClr val="FFFFFF"/>
        </a:lt1>
        <a:dk2>
          <a:srgbClr val="00254A"/>
        </a:dk2>
        <a:lt2>
          <a:srgbClr val="C0C0C0"/>
        </a:lt2>
        <a:accent1>
          <a:srgbClr val="0099FF"/>
        </a:accent1>
        <a:accent2>
          <a:srgbClr val="006699"/>
        </a:accent2>
        <a:accent3>
          <a:srgbClr val="AAACB1"/>
        </a:accent3>
        <a:accent4>
          <a:srgbClr val="DADADA"/>
        </a:accent4>
        <a:accent5>
          <a:srgbClr val="AACAFF"/>
        </a:accent5>
        <a:accent6>
          <a:srgbClr val="005C8A"/>
        </a:accent6>
        <a:hlink>
          <a:srgbClr val="99CCFF"/>
        </a:hlink>
        <a:folHlink>
          <a:srgbClr val="8F8FB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ndulation 2">
        <a:dk1>
          <a:srgbClr val="3B4B5D"/>
        </a:dk1>
        <a:lt1>
          <a:srgbClr val="FFFFFF"/>
        </a:lt1>
        <a:dk2>
          <a:srgbClr val="466886"/>
        </a:dk2>
        <a:lt2>
          <a:srgbClr val="CCECFF"/>
        </a:lt2>
        <a:accent1>
          <a:srgbClr val="6D9D97"/>
        </a:accent1>
        <a:accent2>
          <a:srgbClr val="53718C"/>
        </a:accent2>
        <a:accent3>
          <a:srgbClr val="B0B9C3"/>
        </a:accent3>
        <a:accent4>
          <a:srgbClr val="DADADA"/>
        </a:accent4>
        <a:accent5>
          <a:srgbClr val="BACCC9"/>
        </a:accent5>
        <a:accent6>
          <a:srgbClr val="4A667E"/>
        </a:accent6>
        <a:hlink>
          <a:srgbClr val="99CCFF"/>
        </a:hlink>
        <a:folHlink>
          <a:srgbClr val="A97CF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ndulation 3">
        <a:dk1>
          <a:srgbClr val="008AE8"/>
        </a:dk1>
        <a:lt1>
          <a:srgbClr val="FFFFFF"/>
        </a:lt1>
        <a:dk2>
          <a:srgbClr val="0068AE"/>
        </a:dk2>
        <a:lt2>
          <a:srgbClr val="CCECFF"/>
        </a:lt2>
        <a:accent1>
          <a:srgbClr val="009999"/>
        </a:accent1>
        <a:accent2>
          <a:srgbClr val="0088E4"/>
        </a:accent2>
        <a:accent3>
          <a:srgbClr val="AAB9D3"/>
        </a:accent3>
        <a:accent4>
          <a:srgbClr val="DADADA"/>
        </a:accent4>
        <a:accent5>
          <a:srgbClr val="AACACA"/>
        </a:accent5>
        <a:accent6>
          <a:srgbClr val="007BCF"/>
        </a:accent6>
        <a:hlink>
          <a:srgbClr val="99FF99"/>
        </a:hlink>
        <a:folHlink>
          <a:srgbClr val="AFE1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ndulation 4">
        <a:dk1>
          <a:srgbClr val="9B69FF"/>
        </a:dk1>
        <a:lt1>
          <a:srgbClr val="FFFFFF"/>
        </a:lt1>
        <a:dk2>
          <a:srgbClr val="666699"/>
        </a:dk2>
        <a:lt2>
          <a:srgbClr val="D9D9FF"/>
        </a:lt2>
        <a:accent1>
          <a:srgbClr val="66CCFF"/>
        </a:accent1>
        <a:accent2>
          <a:srgbClr val="9966FF"/>
        </a:accent2>
        <a:accent3>
          <a:srgbClr val="B8B8CA"/>
        </a:accent3>
        <a:accent4>
          <a:srgbClr val="DADADA"/>
        </a:accent4>
        <a:accent5>
          <a:srgbClr val="B8E2FF"/>
        </a:accent5>
        <a:accent6>
          <a:srgbClr val="8A5CE7"/>
        </a:accent6>
        <a:hlink>
          <a:srgbClr val="0099CC"/>
        </a:hlink>
        <a:folHlink>
          <a:srgbClr val="0033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ndulation 5">
        <a:dk1>
          <a:srgbClr val="008080"/>
        </a:dk1>
        <a:lt1>
          <a:srgbClr val="FFFFFF"/>
        </a:lt1>
        <a:dk2>
          <a:srgbClr val="006666"/>
        </a:dk2>
        <a:lt2>
          <a:srgbClr val="FFFFCC"/>
        </a:lt2>
        <a:accent1>
          <a:srgbClr val="0099FF"/>
        </a:accent1>
        <a:accent2>
          <a:srgbClr val="008080"/>
        </a:accent2>
        <a:accent3>
          <a:srgbClr val="AAB8B8"/>
        </a:accent3>
        <a:accent4>
          <a:srgbClr val="DADADA"/>
        </a:accent4>
        <a:accent5>
          <a:srgbClr val="AACAFF"/>
        </a:accent5>
        <a:accent6>
          <a:srgbClr val="007373"/>
        </a:accent6>
        <a:hlink>
          <a:srgbClr val="1ACE9F"/>
        </a:hlink>
        <a:folHlink>
          <a:srgbClr val="A5B5C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ndulation 6">
        <a:dk1>
          <a:srgbClr val="CDD9D1"/>
        </a:dk1>
        <a:lt1>
          <a:srgbClr val="FFFFFF"/>
        </a:lt1>
        <a:dk2>
          <a:srgbClr val="A3BBA9"/>
        </a:dk2>
        <a:lt2>
          <a:srgbClr val="007D80"/>
        </a:lt2>
        <a:accent1>
          <a:srgbClr val="9CA8A4"/>
        </a:accent1>
        <a:accent2>
          <a:srgbClr val="CBD7CE"/>
        </a:accent2>
        <a:accent3>
          <a:srgbClr val="CEDAD1"/>
        </a:accent3>
        <a:accent4>
          <a:srgbClr val="DADADA"/>
        </a:accent4>
        <a:accent5>
          <a:srgbClr val="CBD1CF"/>
        </a:accent5>
        <a:accent6>
          <a:srgbClr val="B8C3BA"/>
        </a:accent6>
        <a:hlink>
          <a:srgbClr val="0099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ndulation 7">
        <a:dk1>
          <a:srgbClr val="686B5D"/>
        </a:dk1>
        <a:lt1>
          <a:srgbClr val="DCDAD0"/>
        </a:lt1>
        <a:dk2>
          <a:srgbClr val="525040"/>
        </a:dk2>
        <a:lt2>
          <a:srgbClr val="D3D2A6"/>
        </a:lt2>
        <a:accent1>
          <a:srgbClr val="5D8770"/>
        </a:accent1>
        <a:accent2>
          <a:srgbClr val="686B5D"/>
        </a:accent2>
        <a:accent3>
          <a:srgbClr val="B3B3AF"/>
        </a:accent3>
        <a:accent4>
          <a:srgbClr val="BCBAB1"/>
        </a:accent4>
        <a:accent5>
          <a:srgbClr val="B6C3BB"/>
        </a:accent5>
        <a:accent6>
          <a:srgbClr val="5E6053"/>
        </a:accent6>
        <a:hlink>
          <a:srgbClr val="85B7A9"/>
        </a:hlink>
        <a:folHlink>
          <a:srgbClr val="B8936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ndulation 8">
        <a:dk1>
          <a:srgbClr val="000000"/>
        </a:dk1>
        <a:lt1>
          <a:srgbClr val="EAEAEA"/>
        </a:lt1>
        <a:dk2>
          <a:srgbClr val="000000"/>
        </a:dk2>
        <a:lt2>
          <a:srgbClr val="B2B2B2"/>
        </a:lt2>
        <a:accent1>
          <a:srgbClr val="A4BCC4"/>
        </a:accent1>
        <a:accent2>
          <a:srgbClr val="FFFFFF"/>
        </a:accent2>
        <a:accent3>
          <a:srgbClr val="F3F3F3"/>
        </a:accent3>
        <a:accent4>
          <a:srgbClr val="000000"/>
        </a:accent4>
        <a:accent5>
          <a:srgbClr val="CFDADE"/>
        </a:accent5>
        <a:accent6>
          <a:srgbClr val="E7E7E7"/>
        </a:accent6>
        <a:hlink>
          <a:srgbClr val="0066FF"/>
        </a:hlink>
        <a:folHlink>
          <a:srgbClr val="00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ndulation 9">
        <a:dk1>
          <a:srgbClr val="000000"/>
        </a:dk1>
        <a:lt1>
          <a:srgbClr val="D7D1B9"/>
        </a:lt1>
        <a:dk2>
          <a:srgbClr val="B39257"/>
        </a:dk2>
        <a:lt2>
          <a:srgbClr val="B1A887"/>
        </a:lt2>
        <a:accent1>
          <a:srgbClr val="FFCC66"/>
        </a:accent1>
        <a:accent2>
          <a:srgbClr val="E6E3AC"/>
        </a:accent2>
        <a:accent3>
          <a:srgbClr val="E8E5D9"/>
        </a:accent3>
        <a:accent4>
          <a:srgbClr val="000000"/>
        </a:accent4>
        <a:accent5>
          <a:srgbClr val="FFE2B8"/>
        </a:accent5>
        <a:accent6>
          <a:srgbClr val="D0CE9B"/>
        </a:accent6>
        <a:hlink>
          <a:srgbClr val="666633"/>
        </a:hlink>
        <a:folHlink>
          <a:srgbClr val="9C98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8_Custom Design">
  <a:themeElements>
    <a:clrScheme name="8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8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8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1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Custom Design">
  <a:themeElements>
    <a:clrScheme name="1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2_Custom Design">
  <a:themeElements>
    <a:clrScheme name="2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3_Custom Design">
  <a:themeElements>
    <a:clrScheme name="3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3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3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4_Custom Design">
  <a:themeElements>
    <a:clrScheme name="4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4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4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5_Custom Design">
  <a:themeElements>
    <a:clrScheme name="5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5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5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6_Custom Design">
  <a:themeElements>
    <a:clrScheme name="6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6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6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7_Custom Design">
  <a:themeElements>
    <a:clrScheme name="7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7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7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4738</TotalTime>
  <Words>115</Words>
  <Application>Microsoft Office PowerPoint</Application>
  <PresentationFormat>On-screen Show (4:3)</PresentationFormat>
  <Paragraphs>16</Paragraphs>
  <Slides>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10</vt:i4>
      </vt:variant>
      <vt:variant>
        <vt:lpstr>Slide Titles</vt:lpstr>
      </vt:variant>
      <vt:variant>
        <vt:i4>3</vt:i4>
      </vt:variant>
    </vt:vector>
  </HeadingPairs>
  <TitlesOfParts>
    <vt:vector size="13" baseType="lpstr">
      <vt:lpstr>Ondulation</vt:lpstr>
      <vt:lpstr>Custom Design</vt:lpstr>
      <vt:lpstr>1_Custom Design</vt:lpstr>
      <vt:lpstr>2_Custom Design</vt:lpstr>
      <vt:lpstr>3_Custom Design</vt:lpstr>
      <vt:lpstr>4_Custom Design</vt:lpstr>
      <vt:lpstr>5_Custom Design</vt:lpstr>
      <vt:lpstr>6_Custom Design</vt:lpstr>
      <vt:lpstr>7_Custom Design</vt:lpstr>
      <vt:lpstr>8_Custom Design</vt:lpstr>
      <vt:lpstr>DG Translation   Workshops</vt:lpstr>
      <vt:lpstr>Workshop 1 (am) Translation of economic text</vt:lpstr>
      <vt:lpstr>Workshop 2 (pm) Interpretation of article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Workshop 3 : Nominal vs. real</dc:title>
  <dc:creator>Geraldine</dc:creator>
  <cp:lastModifiedBy>Sykes</cp:lastModifiedBy>
  <cp:revision>22</cp:revision>
  <dcterms:created xsi:type="dcterms:W3CDTF">2008-09-02T15:42:38Z</dcterms:created>
  <dcterms:modified xsi:type="dcterms:W3CDTF">2012-02-12T13:25:52Z</dcterms:modified>
</cp:coreProperties>
</file>