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2" r:id="rId3"/>
    <p:sldMasterId id="2147483653" r:id="rId4"/>
    <p:sldMasterId id="2147483654" r:id="rId5"/>
    <p:sldMasterId id="2147483655" r:id="rId6"/>
    <p:sldMasterId id="2147483656" r:id="rId7"/>
    <p:sldMasterId id="2147483657" r:id="rId8"/>
    <p:sldMasterId id="2147483658" r:id="rId9"/>
    <p:sldMasterId id="2147483659" r:id="rId10"/>
  </p:sldMasterIdLst>
  <p:notesMasterIdLst>
    <p:notesMasterId r:id="rId14"/>
  </p:notesMasterIdLst>
  <p:sldIdLst>
    <p:sldId id="272" r:id="rId11"/>
    <p:sldId id="278" r:id="rId12"/>
    <p:sldId id="279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5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84454C-C505-466D-8397-87A0334AA5B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2EF1C-2E5C-43A5-B102-B68814C6DB6F}" type="slidenum">
              <a:rPr lang="en-GB"/>
              <a:pPr/>
              <a:t>1</a:t>
            </a:fld>
            <a:endParaRPr lang="en-GB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89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789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9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0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90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2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792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94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794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794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795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795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Cliquez et modifiez le titre</a:t>
            </a:r>
          </a:p>
        </p:txBody>
      </p:sp>
      <p:sp>
        <p:nvSpPr>
          <p:cNvPr id="3795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8" charset="2"/>
              <a:buNone/>
              <a:defRPr/>
            </a:lvl1pPr>
          </a:lstStyle>
          <a:p>
            <a:r>
              <a:rPr lang="en-GB"/>
              <a:t>Cliquez pour modifier le style des sous-titres du masque</a:t>
            </a:r>
          </a:p>
        </p:txBody>
      </p:sp>
      <p:sp>
        <p:nvSpPr>
          <p:cNvPr id="3795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795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795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B409B06-9BB9-4258-9D81-3FECFDF41DF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68EFD-78C2-4187-8445-E25D4E3045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030B3F-25C1-4873-A3B4-05947EC9C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71C16-D52A-4095-B186-2423AB997C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EC7E7-0A56-49BC-B949-F7769EAEB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27552-560B-4012-AE2E-7A2FDD99B5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2DE53-F5A2-4EAF-ABBD-4A2F4EF29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1BE4D-70D0-4421-8CFB-E0A41C1618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0AA93-440A-4C42-B683-C3A90697DE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C085C-9FF8-4134-8807-9D17A34DB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CCF46-C3AF-4439-AD09-B975DB781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A092F-474E-42A0-A666-E41A1F72DC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5D901-56B6-4243-AD5F-59B640FAF70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BBDB-E98B-4F20-84E5-55471C8302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E3E94-FC1D-4527-B6E1-82D8E2802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37A5F-0F5B-446F-9BFA-614EF335AD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7FC84-F0CE-437E-89F3-8C172C98EC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BA8A9-002F-4EED-B1D3-E1F32EB725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A8F2B-5025-4B4B-B679-DB3761B33E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57E74-DE61-4C57-A627-29A1A620F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A0103-727C-4E94-B826-C8BEF1CCEE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7582E-AF1C-4A44-B718-C9959D843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DFAD9-6236-47EE-8558-FD53022DED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20EBB-B877-4FD3-9605-15C8270C6B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9DE6D-504F-4486-9398-817BF93987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CE8CA-A989-4600-BE78-6019830A8B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5D853-C61D-49FB-89A6-D07DBEE17E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3E8C3-0CDE-4298-A286-F1C22AD3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D6B54-8A53-4015-B148-BD72098424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7C48-2AB9-4C4A-B232-0656F5C93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3788F-1EF0-4EBE-8B82-2F0077C6A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EEE64-89BE-4E10-964D-EF987D5AF0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1A9D6-5762-499E-9A63-C27B5C00D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54DE3-A38D-472C-ABE5-CF7DB5990D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D0B68-4DB9-4110-9218-3C140257B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EB4F9-EFA8-453E-8071-62A04A1B1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DEF2C-9313-4C39-B77A-28CB59539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E97F1-D672-4369-BCCC-2AF9BB60A8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080B7-BC31-4980-B606-0B91AA38D5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0479B-CF1D-42F3-815C-6D5196B863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82F3D-091D-4C6C-A7A9-716B2417A2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780FD-AB0E-432C-9097-A624C7F87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DCAD3-927B-4BD0-A6D4-3945603D3D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3917F-FA80-4F93-A1E1-33E8C7997E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3FA62-6A00-494D-8BD7-C6C86182D8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B74A4-8C92-4663-A679-CF4A8B7EA7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1859D-7F00-488A-9568-1F3FCF937F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F41B7-0089-47B6-9A68-3493EDC5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74739-471E-483E-BB44-C536427FF7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6B3B7-6ADE-45A7-A91B-C1D8DF4D38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FFBB7-EAAC-49D2-8D70-94A09005C5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7AE2B-DD82-4573-A1D8-A468CF141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AF84D-1E41-44D5-9ADA-43CD5AEDC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2D077-EB15-411D-9B7F-0F5345105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93599-0F18-4678-842A-52E9FB19EB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847C2-5852-4D63-B4E1-4989547751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E7F80-842F-4E1E-8722-A141EF64A3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1C4C3-FEAB-45BA-B004-C5558F445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7CE83-E0AC-4F0C-8A1F-DE3A192EC4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236C9-52F0-490B-AD7B-082C22253B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340B3-F435-4AC7-AACC-D4DCDD0B5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3FAB3-4557-4367-AF9C-842BFB9A2D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9CF55-A0AF-4281-9AFD-0E0EAE7E1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8CC68-E954-4381-9A32-AD8833101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16C9E-1D49-4030-A73A-A19573A89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788C2-E43A-4F40-AA03-AA8198A51D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5AB59-1366-4FFC-B043-C002449EF9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A088C-6A6A-4714-9D74-47CA389B5D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B3CD9-2F32-4ECC-B938-D0BB399742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44181-1946-42EF-BD4C-08D4BA9C08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25518-EC4E-4F6B-8BC6-5C7A198C1F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56F5E-FB77-4EB2-A0B6-C69B8589D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CAD6D-9C99-41EE-8BFC-C17080CA8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635BD-0723-4EBD-A46C-E8B6ABF65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428A9-C3E4-4A99-8F7C-894BD9442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524B1-9639-462A-A2CD-3D1969E1A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F888C-6425-4754-B77F-44D922748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21791-AB42-49E5-8492-75CFBE467FD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6BC75-870D-4E85-96F1-AB67074AD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DD068-8F53-40EF-BA9B-6370D61E64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A004A-6AE2-4AAB-A970-09922D5BDD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08362-300B-4938-80FF-A04C4E7B31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3B99B-9C11-401B-97E8-CDA5CC58F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41C5A-A315-4FD3-A718-A378021A3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0CFEE-7124-4AF7-B244-D2E175A92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B0307-D148-408B-988A-400DAB3DD1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1586C-57CB-4D55-B5FB-B1687BC34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D21A5-5CA5-4406-B6F1-56C65F5DB8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6F0AB-E328-4CA6-97BA-31D7B03D51B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2DF04-F27A-4057-855C-8125A49E2D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B3577-486A-421B-AC2C-873D254706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D2F6B-EED1-44EC-846A-0625AF329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56319-C84B-4B19-BE4A-3C4E8B2D15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9C0C9-592D-4044-93AB-D77DF764A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138E3-A446-4610-BC8B-D59D8A6E9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4CD0E-C343-4598-8E80-E304BFB94A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CC70A-8B42-4F0E-9151-3A58E51C75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AAC78-F45F-41FC-A3F8-CA4C4658C9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E1407-618E-481B-9830-F1145F896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BA52A-5242-43CB-81AF-A4C5C23B6E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E608D-3D28-4651-BFDA-5BFADDFF9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1C248-3A39-401F-B9DD-6490F36CE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63567-BEB6-4334-8DFE-CA1C97B5C7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DEBC5-4E18-4539-BE3F-40D84A3784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BDC1E-4F46-440D-8AFF-85845D785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06873-410A-4AB1-A1F9-B165FE2B6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7138D-365D-40BA-8376-4E2B5D42B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58E70-7194-471A-A771-85FD20B545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DFC37-BA6F-4CBF-9CBE-FCD1403A4E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3B8BA-9A9A-4411-9B03-688D0299F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686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6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687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88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688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0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690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91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691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92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69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93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693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et modifiez le titre</a:t>
            </a:r>
          </a:p>
        </p:txBody>
      </p:sp>
      <p:sp>
        <p:nvSpPr>
          <p:cNvPr id="3693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3693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3693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3693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BB5C8E2-21F8-4BAA-BAEF-4237CA839429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8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8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8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A6D94F-47AB-477A-9AAC-76FCCDEDF6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040606-8761-423B-992B-914AF70705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019175"/>
          </a:xfrm>
          <a:prstGeom prst="rect">
            <a:avLst/>
          </a:prstGeom>
          <a:solidFill>
            <a:srgbClr val="FFCC00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3F37C6-9316-4800-ACB3-8FD3DF406A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D0D9D3-FD32-425B-A5E5-6F6F877B7B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BFA3F0-39CD-45B3-878A-CE705D6A87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D057D1-965D-4D0E-A66B-7BD195D5D7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761686-520E-4216-8D9A-DC62105880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F41313-D8DA-4EA6-AB6F-9ACD14094D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1801D2-7869-4888-9BA7-AFF1019953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191E9BF-028D-4B88-8C54-F44D7CFCEC4F}" type="slidenum">
              <a:rPr lang="en-GB"/>
              <a:pPr/>
              <a:t>1</a:t>
            </a:fld>
            <a:endParaRPr lang="en-GB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/>
              <a:t>DG Translation</a:t>
            </a:r>
            <a:br>
              <a:rPr lang="en-GB" sz="3600"/>
            </a:br>
            <a:r>
              <a:rPr lang="en-GB" sz="4800"/>
              <a:t/>
            </a:r>
            <a:br>
              <a:rPr lang="en-GB" sz="4800"/>
            </a:br>
            <a:r>
              <a:rPr lang="en-GB" sz="4800"/>
              <a:t> Workshops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Day 3</a:t>
            </a:r>
          </a:p>
          <a:p>
            <a:endParaRPr lang="en-GB"/>
          </a:p>
          <a:p>
            <a:pPr marL="457200" lvl="1" indent="0" algn="ctr">
              <a:buFont typeface="Wingdings" pitchFamily="28" charset="2"/>
              <a:buNone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B3-1713-4285-AB4C-9339A5F2E599}" type="slidenum">
              <a:rPr lang="en-GB"/>
              <a:pPr/>
              <a:t>2</a:t>
            </a:fld>
            <a:endParaRPr lang="en-GB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1 (am)</a:t>
            </a:r>
            <a:br>
              <a:rPr lang="en-GB" dirty="0"/>
            </a:br>
            <a:r>
              <a:rPr lang="en-GB" dirty="0"/>
              <a:t>Translation of economic </a:t>
            </a:r>
            <a:r>
              <a:rPr lang="en-GB" dirty="0" smtClean="0"/>
              <a:t>text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416800" cy="37766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/>
              <a:t>extract from the Commission’s Annual Progress Report (2007), based on the Belgian Implementation (Progress) Report of the National Reform Programme for Belgium</a:t>
            </a:r>
            <a:r>
              <a:rPr lang="en-GB" dirty="0"/>
              <a:t> 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rgbClr val="FFC000"/>
                </a:solidFill>
              </a:rPr>
              <a:t>do </a:t>
            </a:r>
            <a:r>
              <a:rPr lang="en-GB" sz="2800" dirty="0">
                <a:solidFill>
                  <a:srgbClr val="FFC000"/>
                </a:solidFill>
              </a:rPr>
              <a:t>you understand the indicators described?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CEB3-1713-4285-AB4C-9339A5F2E599}" type="slidenum">
              <a:rPr lang="en-GB"/>
              <a:pPr/>
              <a:t>3</a:t>
            </a:fld>
            <a:endParaRPr lang="en-GB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</a:t>
            </a:r>
            <a:r>
              <a:rPr lang="en-GB" dirty="0" smtClean="0"/>
              <a:t>2 (pm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 smtClean="0"/>
              <a:t>Interpretation of article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416800" cy="37766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/>
              <a:t>article from </a:t>
            </a:r>
            <a:r>
              <a:rPr lang="en-GB" sz="2800" dirty="0" err="1" smtClean="0"/>
              <a:t>eGov</a:t>
            </a:r>
            <a:r>
              <a:rPr lang="en-GB" sz="2800" dirty="0" smtClean="0"/>
              <a:t> monitor: </a:t>
            </a:r>
            <a:r>
              <a:rPr lang="en-GB" sz="2800" i="1" dirty="0" smtClean="0"/>
              <a:t>“EU Fiscal Compact is a “Masterstroke” but not in the way Merkel envisions it” </a:t>
            </a:r>
            <a:r>
              <a:rPr lang="en-GB" sz="2800" dirty="0" smtClean="0"/>
              <a:t>(3.2.12)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400" dirty="0" smtClean="0">
                <a:solidFill>
                  <a:srgbClr val="FFC000"/>
                </a:solidFill>
              </a:rPr>
              <a:t>what will the basic rules of the Fiscal Compact be?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400" dirty="0" smtClean="0">
                <a:solidFill>
                  <a:srgbClr val="FFC000"/>
                </a:solidFill>
              </a:rPr>
              <a:t>in what way does the current </a:t>
            </a:r>
            <a:r>
              <a:rPr lang="en-GB" sz="2400" dirty="0" err="1" smtClean="0">
                <a:solidFill>
                  <a:srgbClr val="FFC000"/>
                </a:solidFill>
              </a:rPr>
              <a:t>eurozone</a:t>
            </a:r>
            <a:r>
              <a:rPr lang="en-GB" sz="2400" dirty="0" smtClean="0">
                <a:solidFill>
                  <a:srgbClr val="FFC000"/>
                </a:solidFill>
              </a:rPr>
              <a:t> advantage German exports?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400" dirty="0" smtClean="0">
                <a:solidFill>
                  <a:srgbClr val="FFC000"/>
                </a:solidFill>
              </a:rPr>
              <a:t>what do you understand fiscal policy, monetary policy and exchange rate policy to be?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dulation">
  <a:themeElements>
    <a:clrScheme name="Ondulation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ul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dulation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tion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ulation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Custom Design">
  <a:themeElements>
    <a:clrScheme name="8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Custom Design">
  <a:themeElements>
    <a:clrScheme name="7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4738</TotalTime>
  <Words>115</Words>
  <Application>Microsoft Office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Ondulation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DG Translation   Workshops</vt:lpstr>
      <vt:lpstr>Workshop 1 (am) Translation of economic text</vt:lpstr>
      <vt:lpstr>Workshop 2 (pm) Interpretation of article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3 : Nominal vs. real</dc:title>
  <dc:creator>Geraldine</dc:creator>
  <cp:lastModifiedBy>Sykes</cp:lastModifiedBy>
  <cp:revision>22</cp:revision>
  <dcterms:created xsi:type="dcterms:W3CDTF">2008-09-02T15:42:38Z</dcterms:created>
  <dcterms:modified xsi:type="dcterms:W3CDTF">2012-02-12T13:25:52Z</dcterms:modified>
</cp:coreProperties>
</file>