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50"/>
  </p:notesMasterIdLst>
  <p:handoutMasterIdLst>
    <p:handoutMasterId r:id="rId51"/>
  </p:handoutMasterIdLst>
  <p:sldIdLst>
    <p:sldId id="304" r:id="rId4"/>
    <p:sldId id="284" r:id="rId5"/>
    <p:sldId id="412" r:id="rId6"/>
    <p:sldId id="282" r:id="rId7"/>
    <p:sldId id="414" r:id="rId8"/>
    <p:sldId id="413" r:id="rId9"/>
    <p:sldId id="415" r:id="rId10"/>
    <p:sldId id="416" r:id="rId11"/>
    <p:sldId id="435" r:id="rId12"/>
    <p:sldId id="418" r:id="rId13"/>
    <p:sldId id="428" r:id="rId14"/>
    <p:sldId id="417" r:id="rId15"/>
    <p:sldId id="429" r:id="rId16"/>
    <p:sldId id="287" r:id="rId17"/>
    <p:sldId id="419" r:id="rId18"/>
    <p:sldId id="288" r:id="rId19"/>
    <p:sldId id="289" r:id="rId20"/>
    <p:sldId id="420" r:id="rId21"/>
    <p:sldId id="281" r:id="rId22"/>
    <p:sldId id="427" r:id="rId23"/>
    <p:sldId id="303" r:id="rId24"/>
    <p:sldId id="290" r:id="rId25"/>
    <p:sldId id="283" r:id="rId26"/>
    <p:sldId id="421" r:id="rId27"/>
    <p:sldId id="390" r:id="rId28"/>
    <p:sldId id="292" r:id="rId29"/>
    <p:sldId id="422" r:id="rId30"/>
    <p:sldId id="431" r:id="rId31"/>
    <p:sldId id="293" r:id="rId32"/>
    <p:sldId id="294" r:id="rId33"/>
    <p:sldId id="406" r:id="rId34"/>
    <p:sldId id="445" r:id="rId35"/>
    <p:sldId id="364" r:id="rId36"/>
    <p:sldId id="386" r:id="rId37"/>
    <p:sldId id="368" r:id="rId38"/>
    <p:sldId id="369" r:id="rId39"/>
    <p:sldId id="444" r:id="rId40"/>
    <p:sldId id="410" r:id="rId41"/>
    <p:sldId id="371" r:id="rId42"/>
    <p:sldId id="372" r:id="rId43"/>
    <p:sldId id="373" r:id="rId44"/>
    <p:sldId id="440" r:id="rId45"/>
    <p:sldId id="441" r:id="rId46"/>
    <p:sldId id="442" r:id="rId47"/>
    <p:sldId id="443" r:id="rId48"/>
    <p:sldId id="389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3399"/>
    <a:srgbClr val="FF0000"/>
    <a:srgbClr val="003366"/>
    <a:srgbClr val="008000"/>
    <a:srgbClr val="FFFF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581" autoAdjust="0"/>
  </p:normalViewPr>
  <p:slideViewPr>
    <p:cSldViewPr>
      <p:cViewPr>
        <p:scale>
          <a:sx n="50" d="100"/>
          <a:sy n="50" d="100"/>
        </p:scale>
        <p:origin x="-225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650540-21DE-454F-B044-DB0F022530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27F946-4A2E-4405-8A65-B311975D2F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12E3A-2403-4635-8E74-43D4B3FEB4E6}" type="slidenum">
              <a:rPr lang="en-US"/>
              <a:pPr/>
              <a:t>9</a:t>
            </a:fld>
            <a:endParaRPr lang="en-US"/>
          </a:p>
        </p:txBody>
      </p:sp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505521-8C9C-4B07-9C55-2E11044EF6F2}" type="slidenum">
              <a:rPr lang="fr-FR" sz="1200">
                <a:latin typeface="Arial" charset="0"/>
              </a:rPr>
              <a:pPr algn="r"/>
              <a:t>9</a:t>
            </a:fld>
            <a:endParaRPr lang="fr-FR" sz="1200">
              <a:latin typeface="Arial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44536-A9D1-4B6B-A8D4-42BC57809620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1288" y="4273550"/>
            <a:ext cx="8799512" cy="617538"/>
          </a:xfrm>
        </p:spPr>
        <p:txBody>
          <a:bodyPr anchor="t"/>
          <a:lstStyle>
            <a:lvl1pPr algn="r">
              <a:lnSpc>
                <a:spcPct val="100000"/>
              </a:lnSpc>
              <a:spcBef>
                <a:spcPct val="20000"/>
              </a:spcBef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Welcome page, Place your Title here</a:t>
            </a:r>
          </a:p>
        </p:txBody>
      </p:sp>
      <p:sp>
        <p:nvSpPr>
          <p:cNvPr id="293891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85738" y="4941888"/>
            <a:ext cx="8747125" cy="614362"/>
          </a:xfrm>
        </p:spPr>
        <p:txBody>
          <a:bodyPr lIns="0" rIns="0"/>
          <a:lstStyle>
            <a:lvl1pPr marL="0" indent="0" algn="r">
              <a:buFont typeface="Wingdings" pitchFamily="2" charset="2"/>
              <a:buNone/>
              <a:defRPr sz="2400" b="0" i="1"/>
            </a:lvl1pPr>
          </a:lstStyle>
          <a:p>
            <a:r>
              <a:rPr lang="de-DE"/>
              <a:t>place your subtitle or main authors name here</a:t>
            </a:r>
          </a:p>
        </p:txBody>
      </p:sp>
      <p:pic>
        <p:nvPicPr>
          <p:cNvPr id="293892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19838"/>
            <a:ext cx="684212" cy="422275"/>
          </a:xfrm>
          <a:prstGeom prst="rect">
            <a:avLst/>
          </a:prstGeom>
          <a:noFill/>
        </p:spPr>
      </p:pic>
      <p:sp>
        <p:nvSpPr>
          <p:cNvPr id="293893" name="Text Box 5"/>
          <p:cNvSpPr txBox="1">
            <a:spLocks noChangeArrowheads="1"/>
          </p:cNvSpPr>
          <p:nvPr userDrawn="1"/>
        </p:nvSpPr>
        <p:spPr bwMode="auto">
          <a:xfrm>
            <a:off x="971550" y="6396038"/>
            <a:ext cx="4125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58AB27"/>
                </a:solidFill>
                <a:latin typeface="Arial" charset="0"/>
              </a:rPr>
              <a:t>learning and development - consultancy - research</a:t>
            </a:r>
            <a:endParaRPr lang="en-US" sz="1200" b="1">
              <a:solidFill>
                <a:srgbClr val="58AB27"/>
              </a:solidFill>
              <a:latin typeface="Arial" charset="0"/>
            </a:endParaRPr>
          </a:p>
        </p:txBody>
      </p:sp>
      <p:sp>
        <p:nvSpPr>
          <p:cNvPr id="293894" name="Line 6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3895" name="Group 7"/>
          <p:cNvGrpSpPr>
            <a:grpSpLocks/>
          </p:cNvGrpSpPr>
          <p:nvPr userDrawn="1"/>
        </p:nvGrpSpPr>
        <p:grpSpPr bwMode="auto">
          <a:xfrm>
            <a:off x="7954963" y="6407150"/>
            <a:ext cx="1087437" cy="274638"/>
            <a:chOff x="5011" y="4036"/>
            <a:chExt cx="685" cy="173"/>
          </a:xfrm>
        </p:grpSpPr>
        <p:sp>
          <p:nvSpPr>
            <p:cNvPr id="293896" name="Text Box 8"/>
            <p:cNvSpPr txBox="1">
              <a:spLocks noChangeArrowheads="1"/>
            </p:cNvSpPr>
            <p:nvPr userDrawn="1"/>
          </p:nvSpPr>
          <p:spPr bwMode="auto">
            <a:xfrm>
              <a:off x="5132" y="4045"/>
              <a:ext cx="5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solidFill>
                    <a:srgbClr val="58AB27"/>
                  </a:solidFill>
                  <a:latin typeface="Arial Unicode MS" pitchFamily="34" charset="-128"/>
                </a:rPr>
                <a:t>EIPA 2009</a:t>
              </a:r>
              <a:endParaRPr lang="en-US" sz="1000" b="1">
                <a:solidFill>
                  <a:srgbClr val="58AB27"/>
                </a:solidFill>
                <a:latin typeface="Arial Unicode MS" pitchFamily="34" charset="-128"/>
              </a:endParaRPr>
            </a:p>
          </p:txBody>
        </p:sp>
        <p:sp>
          <p:nvSpPr>
            <p:cNvPr id="293897" name="Rectangle 9"/>
            <p:cNvSpPr>
              <a:spLocks noChangeArrowheads="1"/>
            </p:cNvSpPr>
            <p:nvPr userDrawn="1"/>
          </p:nvSpPr>
          <p:spPr bwMode="auto">
            <a:xfrm>
              <a:off x="5011" y="4036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58AB27"/>
                  </a:solidFill>
                  <a:latin typeface="Arial" charset="0"/>
                </a:rPr>
                <a:t>©</a:t>
              </a:r>
              <a:endParaRPr lang="en-US" sz="1200">
                <a:solidFill>
                  <a:srgbClr val="58AB27"/>
                </a:solidFill>
                <a:latin typeface="Arial" charset="0"/>
              </a:endParaRPr>
            </a:p>
          </p:txBody>
        </p:sp>
      </p:grpSp>
      <p:sp>
        <p:nvSpPr>
          <p:cNvPr id="293898" name="Text Box 10"/>
          <p:cNvSpPr txBox="1">
            <a:spLocks noChangeArrowheads="1"/>
          </p:cNvSpPr>
          <p:nvPr userDrawn="1"/>
        </p:nvSpPr>
        <p:spPr bwMode="auto">
          <a:xfrm>
            <a:off x="779463" y="1227138"/>
            <a:ext cx="82438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/>
            <a:r>
              <a:rPr lang="en-GB" sz="2000" b="1" baseline="-25000">
                <a:solidFill>
                  <a:srgbClr val="B2B2B2"/>
                </a:solidFill>
                <a:latin typeface="Arial" charset="0"/>
              </a:rPr>
              <a:t>European Institute of Public Administration  -  Institut européen d’administration publique</a:t>
            </a:r>
            <a:endParaRPr lang="en-US" sz="2000" b="1" baseline="-2500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54013"/>
            <a:ext cx="21717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38" y="354013"/>
            <a:ext cx="6362700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F2666-CDA0-409B-B768-8717B6E4E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1D3B8-23E0-45DC-A95A-27311AACF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8CCF8-8F69-493D-BF61-24748864C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AFA1D-762E-42B1-9927-3483B2E70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90B7-263A-4803-A81F-F3DC3268A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55C56-0F15-4850-AC7E-52960372E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905B-8F10-462D-910F-7C4ABFB70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7D4D-6E17-44F1-9BB0-EF2A9139A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630A-F2EE-4957-BE3F-5B7888DE8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A8CF-CCF9-4596-A288-2888C5108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FAAD6-5CA5-4E41-923F-250D26D28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18163" y="6284168"/>
            <a:ext cx="3525837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63F35A45-6B63-4CAA-85A6-05BB6190CB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580112" y="6248400"/>
            <a:ext cx="3525837" cy="457200"/>
          </a:xfrm>
        </p:spPr>
        <p:txBody>
          <a:bodyPr/>
          <a:lstStyle/>
          <a:p>
            <a:r>
              <a:rPr lang="en-GB" sz="1000" dirty="0" smtClean="0"/>
              <a:t>Macroeconomic indicators</a:t>
            </a:r>
          </a:p>
          <a:p>
            <a:r>
              <a:rPr lang="en-GB" sz="1000" dirty="0" smtClean="0"/>
              <a:t> for the EU Economy</a:t>
            </a:r>
          </a:p>
          <a:p>
            <a:fld id="{58AC2230-C369-4724-B036-95FB4E21E5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7E82EB4C-E988-4D3A-97D5-54FD416590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E1C4A259-BCC3-409C-A158-6401EC0970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68E50E30-9D11-4182-AF17-A2F8F38127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9E7352CF-51A5-4D9F-84DD-82C76F7088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8959C89F-4D3A-401A-AB9C-A7DDBEDBE1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744A0E5E-B1F0-4CED-847A-98F1D28217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48DCC5C3-58D7-4330-9E38-F64224634B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C8F96F6F-2624-439E-B0C1-DD909F1A86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D9C64760-773E-4A8B-A89F-5234A9DB0A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32363" y="6248400"/>
            <a:ext cx="3525837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D9E12435-0A2E-43A8-B4BD-DE5EBB1A98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z="1000" smtClean="0"/>
              <a:t>Macroeconomic indicators</a:t>
            </a:r>
          </a:p>
          <a:p>
            <a:r>
              <a:rPr lang="en-GB" sz="1000" smtClean="0"/>
              <a:t> for the EU Economy</a:t>
            </a:r>
          </a:p>
          <a:p>
            <a:fld id="{3E10F19D-6C8D-4AB8-943D-37F8325519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339850"/>
            <a:ext cx="4267200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39850"/>
            <a:ext cx="4267200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54013"/>
            <a:ext cx="8521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Place your title here</a:t>
            </a:r>
          </a:p>
        </p:txBody>
      </p:sp>
      <p:sp>
        <p:nvSpPr>
          <p:cNvPr id="292867" name="Line 3"/>
          <p:cNvSpPr>
            <a:spLocks noChangeShapeType="1"/>
          </p:cNvSpPr>
          <p:nvPr userDrawn="1"/>
        </p:nvSpPr>
        <p:spPr bwMode="auto">
          <a:xfrm>
            <a:off x="7161213" y="6380163"/>
            <a:ext cx="19827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2868" name="Picture 4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319838"/>
            <a:ext cx="684212" cy="422275"/>
          </a:xfrm>
          <a:prstGeom prst="rect">
            <a:avLst/>
          </a:prstGeom>
          <a:noFill/>
        </p:spPr>
      </p:pic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38" y="1339850"/>
            <a:ext cx="86868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grpSp>
        <p:nvGrpSpPr>
          <p:cNvPr id="292870" name="Group 6"/>
          <p:cNvGrpSpPr>
            <a:grpSpLocks/>
          </p:cNvGrpSpPr>
          <p:nvPr userDrawn="1"/>
        </p:nvGrpSpPr>
        <p:grpSpPr bwMode="auto">
          <a:xfrm>
            <a:off x="7046913" y="6407150"/>
            <a:ext cx="1995487" cy="274638"/>
            <a:chOff x="4439" y="4036"/>
            <a:chExt cx="1257" cy="173"/>
          </a:xfrm>
        </p:grpSpPr>
        <p:sp>
          <p:nvSpPr>
            <p:cNvPr id="292871" name="Text Box 7"/>
            <p:cNvSpPr txBox="1">
              <a:spLocks noChangeArrowheads="1"/>
            </p:cNvSpPr>
            <p:nvPr userDrawn="1"/>
          </p:nvSpPr>
          <p:spPr bwMode="auto">
            <a:xfrm>
              <a:off x="4512" y="4045"/>
              <a:ext cx="11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000" b="1">
                  <a:solidFill>
                    <a:srgbClr val="58AB27"/>
                  </a:solidFill>
                  <a:latin typeface="Arial Unicode MS" pitchFamily="34" charset="-128"/>
                </a:rPr>
                <a:t>EIPA 2009 - WWW.EIPA.EU</a:t>
              </a:r>
              <a:endParaRPr lang="en-US" sz="1000" b="1">
                <a:solidFill>
                  <a:srgbClr val="58AB27"/>
                </a:solidFill>
                <a:latin typeface="Arial Unicode MS" pitchFamily="34" charset="-128"/>
              </a:endParaRPr>
            </a:p>
          </p:txBody>
        </p:sp>
        <p:sp>
          <p:nvSpPr>
            <p:cNvPr id="292872" name="Rectangle 8"/>
            <p:cNvSpPr>
              <a:spLocks noChangeArrowheads="1"/>
            </p:cNvSpPr>
            <p:nvPr userDrawn="1"/>
          </p:nvSpPr>
          <p:spPr bwMode="auto">
            <a:xfrm>
              <a:off x="4439" y="4036"/>
              <a:ext cx="2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rgbClr val="58AB27"/>
                  </a:solidFill>
                  <a:latin typeface="Arial" charset="0"/>
                </a:rPr>
                <a:t>©</a:t>
              </a:r>
              <a:endParaRPr lang="en-US" sz="1200">
                <a:solidFill>
                  <a:srgbClr val="58AB27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fontAlgn="base">
        <a:spcBef>
          <a:spcPct val="20000"/>
        </a:spcBef>
        <a:spcAft>
          <a:spcPct val="0"/>
        </a:spcAft>
        <a:buClr>
          <a:srgbClr val="58AB27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2pPr>
      <a:lvl3pPr marL="981075" indent="-1746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3pPr>
      <a:lvl4pPr marL="1349375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1822450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279650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2736850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3194050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3651250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1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BB344E2-1E44-467A-99B0-37C2E2874F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2363" y="62484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en-GB" sz="1000"/>
              <a:t>Macroeconomic indicators</a:t>
            </a:r>
          </a:p>
          <a:p>
            <a:r>
              <a:rPr lang="en-GB" sz="1000"/>
              <a:t> for the EU Economy</a:t>
            </a:r>
          </a:p>
          <a:p>
            <a:fld id="{58AC2230-C369-4724-B036-95FB4E21E5B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2154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19175"/>
          </a:xfrm>
          <a:prstGeom prst="rect">
            <a:avLst/>
          </a:prstGeom>
          <a:solidFill>
            <a:srgbClr val="FFCC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1544" name="Group 8"/>
          <p:cNvGrpSpPr>
            <a:grpSpLocks/>
          </p:cNvGrpSpPr>
          <p:nvPr userDrawn="1"/>
        </p:nvGrpSpPr>
        <p:grpSpPr bwMode="auto">
          <a:xfrm>
            <a:off x="173038" y="117475"/>
            <a:ext cx="1903412" cy="793750"/>
            <a:chOff x="1177" y="1614"/>
            <a:chExt cx="3193" cy="1331"/>
          </a:xfrm>
        </p:grpSpPr>
        <p:grpSp>
          <p:nvGrpSpPr>
            <p:cNvPr id="321545" name="Group 9"/>
            <p:cNvGrpSpPr>
              <a:grpSpLocks/>
            </p:cNvGrpSpPr>
            <p:nvPr/>
          </p:nvGrpSpPr>
          <p:grpSpPr bwMode="auto">
            <a:xfrm>
              <a:off x="1177" y="1624"/>
              <a:ext cx="1888" cy="970"/>
              <a:chOff x="1177" y="1624"/>
              <a:chExt cx="1888" cy="970"/>
            </a:xfrm>
          </p:grpSpPr>
          <p:sp>
            <p:nvSpPr>
              <p:cNvPr id="321546" name="Freeform 10"/>
              <p:cNvSpPr>
                <a:spLocks/>
              </p:cNvSpPr>
              <p:nvPr/>
            </p:nvSpPr>
            <p:spPr bwMode="auto">
              <a:xfrm>
                <a:off x="2882" y="2438"/>
                <a:ext cx="183" cy="92"/>
              </a:xfrm>
              <a:custGeom>
                <a:avLst/>
                <a:gdLst/>
                <a:ahLst/>
                <a:cxnLst>
                  <a:cxn ang="0">
                    <a:pos x="781" y="358"/>
                  </a:cxn>
                  <a:cxn ang="0">
                    <a:pos x="880" y="549"/>
                  </a:cxn>
                  <a:cxn ang="0">
                    <a:pos x="543" y="364"/>
                  </a:cxn>
                  <a:cxn ang="0">
                    <a:pos x="194" y="368"/>
                  </a:cxn>
                  <a:cxn ang="0">
                    <a:pos x="301" y="230"/>
                  </a:cxn>
                  <a:cxn ang="0">
                    <a:pos x="0" y="30"/>
                  </a:cxn>
                  <a:cxn ang="0">
                    <a:pos x="390" y="118"/>
                  </a:cxn>
                  <a:cxn ang="0">
                    <a:pos x="558" y="0"/>
                  </a:cxn>
                  <a:cxn ang="0">
                    <a:pos x="702" y="206"/>
                  </a:cxn>
                  <a:cxn ang="0">
                    <a:pos x="1098" y="325"/>
                  </a:cxn>
                  <a:cxn ang="0">
                    <a:pos x="781" y="358"/>
                  </a:cxn>
                </a:cxnLst>
                <a:rect l="0" t="0" r="r" b="b"/>
                <a:pathLst>
                  <a:path w="1098" h="549">
                    <a:moveTo>
                      <a:pt x="781" y="358"/>
                    </a:moveTo>
                    <a:lnTo>
                      <a:pt x="880" y="549"/>
                    </a:lnTo>
                    <a:lnTo>
                      <a:pt x="543" y="364"/>
                    </a:lnTo>
                    <a:lnTo>
                      <a:pt x="194" y="368"/>
                    </a:lnTo>
                    <a:lnTo>
                      <a:pt x="301" y="230"/>
                    </a:lnTo>
                    <a:lnTo>
                      <a:pt x="0" y="30"/>
                    </a:lnTo>
                    <a:lnTo>
                      <a:pt x="390" y="118"/>
                    </a:lnTo>
                    <a:lnTo>
                      <a:pt x="558" y="0"/>
                    </a:lnTo>
                    <a:lnTo>
                      <a:pt x="702" y="206"/>
                    </a:lnTo>
                    <a:lnTo>
                      <a:pt x="1098" y="325"/>
                    </a:lnTo>
                    <a:lnTo>
                      <a:pt x="781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7" name="Freeform 11"/>
              <p:cNvSpPr>
                <a:spLocks/>
              </p:cNvSpPr>
              <p:nvPr/>
            </p:nvSpPr>
            <p:spPr bwMode="auto">
              <a:xfrm>
                <a:off x="2603" y="1854"/>
                <a:ext cx="159" cy="71"/>
              </a:xfrm>
              <a:custGeom>
                <a:avLst/>
                <a:gdLst/>
                <a:ahLst/>
                <a:cxnLst>
                  <a:cxn ang="0">
                    <a:pos x="680" y="288"/>
                  </a:cxn>
                  <a:cxn ang="0">
                    <a:pos x="746" y="422"/>
                  </a:cxn>
                  <a:cxn ang="0">
                    <a:pos x="452" y="275"/>
                  </a:cxn>
                  <a:cxn ang="0">
                    <a:pos x="152" y="259"/>
                  </a:cxn>
                  <a:cxn ang="0">
                    <a:pos x="252" y="164"/>
                  </a:cxn>
                  <a:cxn ang="0">
                    <a:pos x="0" y="6"/>
                  </a:cxn>
                  <a:cxn ang="0">
                    <a:pos x="331" y="86"/>
                  </a:cxn>
                  <a:cxn ang="0">
                    <a:pos x="486" y="0"/>
                  </a:cxn>
                  <a:cxn ang="0">
                    <a:pos x="616" y="161"/>
                  </a:cxn>
                  <a:cxn ang="0">
                    <a:pos x="949" y="259"/>
                  </a:cxn>
                  <a:cxn ang="0">
                    <a:pos x="680" y="288"/>
                  </a:cxn>
                </a:cxnLst>
                <a:rect l="0" t="0" r="r" b="b"/>
                <a:pathLst>
                  <a:path w="949" h="422">
                    <a:moveTo>
                      <a:pt x="680" y="288"/>
                    </a:moveTo>
                    <a:lnTo>
                      <a:pt x="746" y="422"/>
                    </a:lnTo>
                    <a:lnTo>
                      <a:pt x="452" y="275"/>
                    </a:lnTo>
                    <a:lnTo>
                      <a:pt x="152" y="259"/>
                    </a:lnTo>
                    <a:lnTo>
                      <a:pt x="252" y="164"/>
                    </a:lnTo>
                    <a:lnTo>
                      <a:pt x="0" y="6"/>
                    </a:lnTo>
                    <a:lnTo>
                      <a:pt x="331" y="86"/>
                    </a:lnTo>
                    <a:lnTo>
                      <a:pt x="486" y="0"/>
                    </a:lnTo>
                    <a:lnTo>
                      <a:pt x="616" y="161"/>
                    </a:lnTo>
                    <a:lnTo>
                      <a:pt x="949" y="259"/>
                    </a:lnTo>
                    <a:lnTo>
                      <a:pt x="680" y="2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8" name="Freeform 12"/>
              <p:cNvSpPr>
                <a:spLocks/>
              </p:cNvSpPr>
              <p:nvPr/>
            </p:nvSpPr>
            <p:spPr bwMode="auto">
              <a:xfrm>
                <a:off x="2503" y="2498"/>
                <a:ext cx="189" cy="96"/>
              </a:xfrm>
              <a:custGeom>
                <a:avLst/>
                <a:gdLst/>
                <a:ahLst/>
                <a:cxnLst>
                  <a:cxn ang="0">
                    <a:pos x="819" y="362"/>
                  </a:cxn>
                  <a:cxn ang="0">
                    <a:pos x="890" y="578"/>
                  </a:cxn>
                  <a:cxn ang="0">
                    <a:pos x="522" y="380"/>
                  </a:cxn>
                  <a:cxn ang="0">
                    <a:pos x="179" y="389"/>
                  </a:cxn>
                  <a:cxn ang="0">
                    <a:pos x="304" y="241"/>
                  </a:cxn>
                  <a:cxn ang="0">
                    <a:pos x="0" y="33"/>
                  </a:cxn>
                  <a:cxn ang="0">
                    <a:pos x="419" y="132"/>
                  </a:cxn>
                  <a:cxn ang="0">
                    <a:pos x="582" y="0"/>
                  </a:cxn>
                  <a:cxn ang="0">
                    <a:pos x="709" y="199"/>
                  </a:cxn>
                  <a:cxn ang="0">
                    <a:pos x="1138" y="333"/>
                  </a:cxn>
                  <a:cxn ang="0">
                    <a:pos x="819" y="362"/>
                  </a:cxn>
                </a:cxnLst>
                <a:rect l="0" t="0" r="r" b="b"/>
                <a:pathLst>
                  <a:path w="1138" h="578">
                    <a:moveTo>
                      <a:pt x="819" y="362"/>
                    </a:moveTo>
                    <a:lnTo>
                      <a:pt x="890" y="578"/>
                    </a:lnTo>
                    <a:lnTo>
                      <a:pt x="522" y="380"/>
                    </a:lnTo>
                    <a:lnTo>
                      <a:pt x="179" y="389"/>
                    </a:lnTo>
                    <a:lnTo>
                      <a:pt x="304" y="241"/>
                    </a:lnTo>
                    <a:lnTo>
                      <a:pt x="0" y="33"/>
                    </a:lnTo>
                    <a:lnTo>
                      <a:pt x="419" y="132"/>
                    </a:lnTo>
                    <a:lnTo>
                      <a:pt x="582" y="0"/>
                    </a:lnTo>
                    <a:lnTo>
                      <a:pt x="709" y="199"/>
                    </a:lnTo>
                    <a:lnTo>
                      <a:pt x="1138" y="333"/>
                    </a:lnTo>
                    <a:lnTo>
                      <a:pt x="819" y="3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9" name="Freeform 13"/>
              <p:cNvSpPr>
                <a:spLocks/>
              </p:cNvSpPr>
              <p:nvPr/>
            </p:nvSpPr>
            <p:spPr bwMode="auto">
              <a:xfrm>
                <a:off x="2192" y="1700"/>
                <a:ext cx="156" cy="66"/>
              </a:xfrm>
              <a:custGeom>
                <a:avLst/>
                <a:gdLst/>
                <a:ahLst/>
                <a:cxnLst>
                  <a:cxn ang="0">
                    <a:pos x="685" y="258"/>
                  </a:cxn>
                  <a:cxn ang="0">
                    <a:pos x="711" y="398"/>
                  </a:cxn>
                  <a:cxn ang="0">
                    <a:pos x="405" y="232"/>
                  </a:cxn>
                  <a:cxn ang="0">
                    <a:pos x="124" y="243"/>
                  </a:cxn>
                  <a:cxn ang="0">
                    <a:pos x="238" y="149"/>
                  </a:cxn>
                  <a:cxn ang="0">
                    <a:pos x="0" y="0"/>
                  </a:cxn>
                  <a:cxn ang="0">
                    <a:pos x="329" y="72"/>
                  </a:cxn>
                  <a:cxn ang="0">
                    <a:pos x="487" y="0"/>
                  </a:cxn>
                  <a:cxn ang="0">
                    <a:pos x="613" y="154"/>
                  </a:cxn>
                  <a:cxn ang="0">
                    <a:pos x="934" y="252"/>
                  </a:cxn>
                  <a:cxn ang="0">
                    <a:pos x="685" y="258"/>
                  </a:cxn>
                </a:cxnLst>
                <a:rect l="0" t="0" r="r" b="b"/>
                <a:pathLst>
                  <a:path w="934" h="398">
                    <a:moveTo>
                      <a:pt x="685" y="258"/>
                    </a:moveTo>
                    <a:lnTo>
                      <a:pt x="711" y="398"/>
                    </a:lnTo>
                    <a:lnTo>
                      <a:pt x="405" y="232"/>
                    </a:lnTo>
                    <a:lnTo>
                      <a:pt x="124" y="243"/>
                    </a:lnTo>
                    <a:lnTo>
                      <a:pt x="238" y="149"/>
                    </a:lnTo>
                    <a:lnTo>
                      <a:pt x="0" y="0"/>
                    </a:lnTo>
                    <a:lnTo>
                      <a:pt x="329" y="72"/>
                    </a:lnTo>
                    <a:lnTo>
                      <a:pt x="487" y="0"/>
                    </a:lnTo>
                    <a:lnTo>
                      <a:pt x="613" y="154"/>
                    </a:lnTo>
                    <a:lnTo>
                      <a:pt x="934" y="252"/>
                    </a:lnTo>
                    <a:lnTo>
                      <a:pt x="685" y="2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0" name="Freeform 14"/>
              <p:cNvSpPr>
                <a:spLocks/>
              </p:cNvSpPr>
              <p:nvPr/>
            </p:nvSpPr>
            <p:spPr bwMode="auto">
              <a:xfrm>
                <a:off x="1981" y="2420"/>
                <a:ext cx="193" cy="95"/>
              </a:xfrm>
              <a:custGeom>
                <a:avLst/>
                <a:gdLst/>
                <a:ahLst/>
                <a:cxnLst>
                  <a:cxn ang="0">
                    <a:pos x="1157" y="339"/>
                  </a:cxn>
                  <a:cxn ang="0">
                    <a:pos x="807" y="365"/>
                  </a:cxn>
                  <a:cxn ang="0">
                    <a:pos x="860" y="568"/>
                  </a:cxn>
                  <a:cxn ang="0">
                    <a:pos x="527" y="372"/>
                  </a:cxn>
                  <a:cxn ang="0">
                    <a:pos x="144" y="380"/>
                  </a:cxn>
                  <a:cxn ang="0">
                    <a:pos x="297" y="238"/>
                  </a:cxn>
                  <a:cxn ang="0">
                    <a:pos x="0" y="22"/>
                  </a:cxn>
                  <a:cxn ang="0">
                    <a:pos x="410" y="122"/>
                  </a:cxn>
                  <a:cxn ang="0">
                    <a:pos x="633" y="0"/>
                  </a:cxn>
                  <a:cxn ang="0">
                    <a:pos x="738" y="208"/>
                  </a:cxn>
                  <a:cxn ang="0">
                    <a:pos x="1157" y="339"/>
                  </a:cxn>
                </a:cxnLst>
                <a:rect l="0" t="0" r="r" b="b"/>
                <a:pathLst>
                  <a:path w="1157" h="568">
                    <a:moveTo>
                      <a:pt x="1157" y="339"/>
                    </a:moveTo>
                    <a:lnTo>
                      <a:pt x="807" y="365"/>
                    </a:lnTo>
                    <a:lnTo>
                      <a:pt x="860" y="568"/>
                    </a:lnTo>
                    <a:lnTo>
                      <a:pt x="527" y="372"/>
                    </a:lnTo>
                    <a:lnTo>
                      <a:pt x="144" y="380"/>
                    </a:lnTo>
                    <a:lnTo>
                      <a:pt x="297" y="238"/>
                    </a:lnTo>
                    <a:lnTo>
                      <a:pt x="0" y="22"/>
                    </a:lnTo>
                    <a:lnTo>
                      <a:pt x="410" y="122"/>
                    </a:lnTo>
                    <a:lnTo>
                      <a:pt x="633" y="0"/>
                    </a:lnTo>
                    <a:lnTo>
                      <a:pt x="738" y="208"/>
                    </a:lnTo>
                    <a:lnTo>
                      <a:pt x="1157" y="3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1" name="Freeform 15"/>
              <p:cNvSpPr>
                <a:spLocks/>
              </p:cNvSpPr>
              <p:nvPr/>
            </p:nvSpPr>
            <p:spPr bwMode="auto">
              <a:xfrm>
                <a:off x="1755" y="1624"/>
                <a:ext cx="160" cy="67"/>
              </a:xfrm>
              <a:custGeom>
                <a:avLst/>
                <a:gdLst/>
                <a:ahLst/>
                <a:cxnLst>
                  <a:cxn ang="0">
                    <a:pos x="672" y="266"/>
                  </a:cxn>
                  <a:cxn ang="0">
                    <a:pos x="700" y="405"/>
                  </a:cxn>
                  <a:cxn ang="0">
                    <a:pos x="440" y="262"/>
                  </a:cxn>
                  <a:cxn ang="0">
                    <a:pos x="102" y="248"/>
                  </a:cxn>
                  <a:cxn ang="0">
                    <a:pos x="236" y="151"/>
                  </a:cxn>
                  <a:cxn ang="0">
                    <a:pos x="0" y="0"/>
                  </a:cxn>
                  <a:cxn ang="0">
                    <a:pos x="333" y="77"/>
                  </a:cxn>
                  <a:cxn ang="0">
                    <a:pos x="515" y="10"/>
                  </a:cxn>
                  <a:cxn ang="0">
                    <a:pos x="613" y="151"/>
                  </a:cxn>
                  <a:cxn ang="0">
                    <a:pos x="956" y="262"/>
                  </a:cxn>
                  <a:cxn ang="0">
                    <a:pos x="672" y="266"/>
                  </a:cxn>
                </a:cxnLst>
                <a:rect l="0" t="0" r="r" b="b"/>
                <a:pathLst>
                  <a:path w="956" h="405">
                    <a:moveTo>
                      <a:pt x="672" y="266"/>
                    </a:moveTo>
                    <a:lnTo>
                      <a:pt x="700" y="405"/>
                    </a:lnTo>
                    <a:lnTo>
                      <a:pt x="440" y="262"/>
                    </a:lnTo>
                    <a:lnTo>
                      <a:pt x="102" y="248"/>
                    </a:lnTo>
                    <a:lnTo>
                      <a:pt x="236" y="151"/>
                    </a:lnTo>
                    <a:lnTo>
                      <a:pt x="0" y="0"/>
                    </a:lnTo>
                    <a:lnTo>
                      <a:pt x="333" y="77"/>
                    </a:lnTo>
                    <a:lnTo>
                      <a:pt x="515" y="10"/>
                    </a:lnTo>
                    <a:lnTo>
                      <a:pt x="613" y="151"/>
                    </a:lnTo>
                    <a:lnTo>
                      <a:pt x="956" y="262"/>
                    </a:lnTo>
                    <a:lnTo>
                      <a:pt x="672" y="2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2" name="Freeform 16"/>
              <p:cNvSpPr>
                <a:spLocks/>
              </p:cNvSpPr>
              <p:nvPr/>
            </p:nvSpPr>
            <p:spPr bwMode="auto">
              <a:xfrm>
                <a:off x="1494" y="2224"/>
                <a:ext cx="189" cy="90"/>
              </a:xfrm>
              <a:custGeom>
                <a:avLst/>
                <a:gdLst/>
                <a:ahLst/>
                <a:cxnLst>
                  <a:cxn ang="0">
                    <a:pos x="1135" y="328"/>
                  </a:cxn>
                  <a:cxn ang="0">
                    <a:pos x="791" y="349"/>
                  </a:cxn>
                  <a:cxn ang="0">
                    <a:pos x="815" y="541"/>
                  </a:cxn>
                  <a:cxn ang="0">
                    <a:pos x="491" y="354"/>
                  </a:cxn>
                  <a:cxn ang="0">
                    <a:pos x="99" y="349"/>
                  </a:cxn>
                  <a:cxn ang="0">
                    <a:pos x="281" y="217"/>
                  </a:cxn>
                  <a:cxn ang="0">
                    <a:pos x="0" y="14"/>
                  </a:cxn>
                  <a:cxn ang="0">
                    <a:pos x="446" y="114"/>
                  </a:cxn>
                  <a:cxn ang="0">
                    <a:pos x="626" y="0"/>
                  </a:cxn>
                  <a:cxn ang="0">
                    <a:pos x="744" y="205"/>
                  </a:cxn>
                  <a:cxn ang="0">
                    <a:pos x="1135" y="328"/>
                  </a:cxn>
                </a:cxnLst>
                <a:rect l="0" t="0" r="r" b="b"/>
                <a:pathLst>
                  <a:path w="1135" h="541">
                    <a:moveTo>
                      <a:pt x="1135" y="328"/>
                    </a:moveTo>
                    <a:lnTo>
                      <a:pt x="791" y="349"/>
                    </a:lnTo>
                    <a:lnTo>
                      <a:pt x="815" y="541"/>
                    </a:lnTo>
                    <a:lnTo>
                      <a:pt x="491" y="354"/>
                    </a:lnTo>
                    <a:lnTo>
                      <a:pt x="99" y="349"/>
                    </a:lnTo>
                    <a:lnTo>
                      <a:pt x="281" y="217"/>
                    </a:lnTo>
                    <a:lnTo>
                      <a:pt x="0" y="14"/>
                    </a:lnTo>
                    <a:lnTo>
                      <a:pt x="446" y="114"/>
                    </a:lnTo>
                    <a:lnTo>
                      <a:pt x="626" y="0"/>
                    </a:lnTo>
                    <a:lnTo>
                      <a:pt x="744" y="205"/>
                    </a:lnTo>
                    <a:lnTo>
                      <a:pt x="1135" y="3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3" name="Freeform 17"/>
              <p:cNvSpPr>
                <a:spLocks/>
              </p:cNvSpPr>
              <p:nvPr/>
            </p:nvSpPr>
            <p:spPr bwMode="auto">
              <a:xfrm>
                <a:off x="1388" y="1647"/>
                <a:ext cx="164" cy="70"/>
              </a:xfrm>
              <a:custGeom>
                <a:avLst/>
                <a:gdLst/>
                <a:ahLst/>
                <a:cxnLst>
                  <a:cxn ang="0">
                    <a:pos x="689" y="278"/>
                  </a:cxn>
                  <a:cxn ang="0">
                    <a:pos x="694" y="421"/>
                  </a:cxn>
                  <a:cxn ang="0">
                    <a:pos x="410" y="269"/>
                  </a:cxn>
                  <a:cxn ang="0">
                    <a:pos x="77" y="257"/>
                  </a:cxn>
                  <a:cxn ang="0">
                    <a:pos x="230" y="162"/>
                  </a:cxn>
                  <a:cxn ang="0">
                    <a:pos x="0" y="0"/>
                  </a:cxn>
                  <a:cxn ang="0">
                    <a:pos x="364" y="91"/>
                  </a:cxn>
                  <a:cxn ang="0">
                    <a:pos x="554" y="6"/>
                  </a:cxn>
                  <a:cxn ang="0">
                    <a:pos x="639" y="168"/>
                  </a:cxn>
                  <a:cxn ang="0">
                    <a:pos x="983" y="269"/>
                  </a:cxn>
                  <a:cxn ang="0">
                    <a:pos x="689" y="278"/>
                  </a:cxn>
                </a:cxnLst>
                <a:rect l="0" t="0" r="r" b="b"/>
                <a:pathLst>
                  <a:path w="983" h="421">
                    <a:moveTo>
                      <a:pt x="689" y="278"/>
                    </a:moveTo>
                    <a:lnTo>
                      <a:pt x="694" y="421"/>
                    </a:lnTo>
                    <a:lnTo>
                      <a:pt x="410" y="269"/>
                    </a:lnTo>
                    <a:lnTo>
                      <a:pt x="77" y="257"/>
                    </a:lnTo>
                    <a:lnTo>
                      <a:pt x="230" y="162"/>
                    </a:lnTo>
                    <a:lnTo>
                      <a:pt x="0" y="0"/>
                    </a:lnTo>
                    <a:lnTo>
                      <a:pt x="364" y="91"/>
                    </a:lnTo>
                    <a:lnTo>
                      <a:pt x="554" y="6"/>
                    </a:lnTo>
                    <a:lnTo>
                      <a:pt x="639" y="168"/>
                    </a:lnTo>
                    <a:lnTo>
                      <a:pt x="983" y="269"/>
                    </a:lnTo>
                    <a:lnTo>
                      <a:pt x="689" y="2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4" name="Freeform 18"/>
              <p:cNvSpPr>
                <a:spLocks/>
              </p:cNvSpPr>
              <p:nvPr/>
            </p:nvSpPr>
            <p:spPr bwMode="auto">
              <a:xfrm>
                <a:off x="1204" y="1983"/>
                <a:ext cx="181" cy="84"/>
              </a:xfrm>
              <a:custGeom>
                <a:avLst/>
                <a:gdLst/>
                <a:ahLst/>
                <a:cxnLst>
                  <a:cxn ang="0">
                    <a:pos x="1086" y="306"/>
                  </a:cxn>
                  <a:cxn ang="0">
                    <a:pos x="747" y="323"/>
                  </a:cxn>
                  <a:cxn ang="0">
                    <a:pos x="757" y="501"/>
                  </a:cxn>
                  <a:cxn ang="0">
                    <a:pos x="480" y="330"/>
                  </a:cxn>
                  <a:cxn ang="0">
                    <a:pos x="74" y="312"/>
                  </a:cxn>
                  <a:cxn ang="0">
                    <a:pos x="254" y="184"/>
                  </a:cxn>
                  <a:cxn ang="0">
                    <a:pos x="0" y="10"/>
                  </a:cxn>
                  <a:cxn ang="0">
                    <a:pos x="406" y="106"/>
                  </a:cxn>
                  <a:cxn ang="0">
                    <a:pos x="626" y="0"/>
                  </a:cxn>
                  <a:cxn ang="0">
                    <a:pos x="713" y="190"/>
                  </a:cxn>
                  <a:cxn ang="0">
                    <a:pos x="1086" y="306"/>
                  </a:cxn>
                </a:cxnLst>
                <a:rect l="0" t="0" r="r" b="b"/>
                <a:pathLst>
                  <a:path w="1086" h="501">
                    <a:moveTo>
                      <a:pt x="1086" y="306"/>
                    </a:moveTo>
                    <a:lnTo>
                      <a:pt x="747" y="323"/>
                    </a:lnTo>
                    <a:lnTo>
                      <a:pt x="757" y="501"/>
                    </a:lnTo>
                    <a:lnTo>
                      <a:pt x="480" y="330"/>
                    </a:lnTo>
                    <a:lnTo>
                      <a:pt x="74" y="312"/>
                    </a:lnTo>
                    <a:lnTo>
                      <a:pt x="254" y="184"/>
                    </a:lnTo>
                    <a:lnTo>
                      <a:pt x="0" y="10"/>
                    </a:lnTo>
                    <a:lnTo>
                      <a:pt x="406" y="106"/>
                    </a:lnTo>
                    <a:lnTo>
                      <a:pt x="626" y="0"/>
                    </a:lnTo>
                    <a:lnTo>
                      <a:pt x="713" y="190"/>
                    </a:lnTo>
                    <a:lnTo>
                      <a:pt x="1086" y="3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5" name="Freeform 19"/>
              <p:cNvSpPr>
                <a:spLocks/>
              </p:cNvSpPr>
              <p:nvPr/>
            </p:nvSpPr>
            <p:spPr bwMode="auto">
              <a:xfrm>
                <a:off x="1177" y="1773"/>
                <a:ext cx="172" cy="76"/>
              </a:xfrm>
              <a:custGeom>
                <a:avLst/>
                <a:gdLst/>
                <a:ahLst/>
                <a:cxnLst>
                  <a:cxn ang="0">
                    <a:pos x="717" y="297"/>
                  </a:cxn>
                  <a:cxn ang="0">
                    <a:pos x="718" y="456"/>
                  </a:cxn>
                  <a:cxn ang="0">
                    <a:pos x="445" y="297"/>
                  </a:cxn>
                  <a:cxn ang="0">
                    <a:pos x="73" y="279"/>
                  </a:cxn>
                  <a:cxn ang="0">
                    <a:pos x="244" y="173"/>
                  </a:cxn>
                  <a:cxn ang="0">
                    <a:pos x="0" y="0"/>
                  </a:cxn>
                  <a:cxn ang="0">
                    <a:pos x="418" y="88"/>
                  </a:cxn>
                  <a:cxn ang="0">
                    <a:pos x="596" y="0"/>
                  </a:cxn>
                  <a:cxn ang="0">
                    <a:pos x="686" y="179"/>
                  </a:cxn>
                  <a:cxn ang="0">
                    <a:pos x="1031" y="287"/>
                  </a:cxn>
                  <a:cxn ang="0">
                    <a:pos x="717" y="297"/>
                  </a:cxn>
                </a:cxnLst>
                <a:rect l="0" t="0" r="r" b="b"/>
                <a:pathLst>
                  <a:path w="1031" h="456">
                    <a:moveTo>
                      <a:pt x="717" y="297"/>
                    </a:moveTo>
                    <a:lnTo>
                      <a:pt x="718" y="456"/>
                    </a:lnTo>
                    <a:lnTo>
                      <a:pt x="445" y="297"/>
                    </a:lnTo>
                    <a:lnTo>
                      <a:pt x="73" y="279"/>
                    </a:lnTo>
                    <a:lnTo>
                      <a:pt x="244" y="173"/>
                    </a:lnTo>
                    <a:lnTo>
                      <a:pt x="0" y="0"/>
                    </a:lnTo>
                    <a:lnTo>
                      <a:pt x="418" y="88"/>
                    </a:lnTo>
                    <a:lnTo>
                      <a:pt x="596" y="0"/>
                    </a:lnTo>
                    <a:lnTo>
                      <a:pt x="686" y="179"/>
                    </a:lnTo>
                    <a:lnTo>
                      <a:pt x="1031" y="287"/>
                    </a:lnTo>
                    <a:lnTo>
                      <a:pt x="717" y="29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556" name="Group 20"/>
            <p:cNvGrpSpPr>
              <a:grpSpLocks/>
            </p:cNvGrpSpPr>
            <p:nvPr/>
          </p:nvGrpSpPr>
          <p:grpSpPr bwMode="auto">
            <a:xfrm>
              <a:off x="2273" y="2017"/>
              <a:ext cx="2097" cy="384"/>
              <a:chOff x="2273" y="2017"/>
              <a:chExt cx="2097" cy="384"/>
            </a:xfrm>
          </p:grpSpPr>
          <p:sp>
            <p:nvSpPr>
              <p:cNvPr id="321557" name="Freeform 21"/>
              <p:cNvSpPr>
                <a:spLocks noEditPoints="1"/>
              </p:cNvSpPr>
              <p:nvPr/>
            </p:nvSpPr>
            <p:spPr bwMode="auto">
              <a:xfrm>
                <a:off x="3491" y="2055"/>
                <a:ext cx="86" cy="112"/>
              </a:xfrm>
              <a:custGeom>
                <a:avLst/>
                <a:gdLst/>
                <a:ahLst/>
                <a:cxnLst>
                  <a:cxn ang="0">
                    <a:pos x="149" y="354"/>
                  </a:cxn>
                  <a:cxn ang="0">
                    <a:pos x="143" y="362"/>
                  </a:cxn>
                  <a:cxn ang="0">
                    <a:pos x="145" y="393"/>
                  </a:cxn>
                  <a:cxn ang="0">
                    <a:pos x="153" y="423"/>
                  </a:cxn>
                  <a:cxn ang="0">
                    <a:pos x="164" y="454"/>
                  </a:cxn>
                  <a:cxn ang="0">
                    <a:pos x="182" y="484"/>
                  </a:cxn>
                  <a:cxn ang="0">
                    <a:pos x="205" y="511"/>
                  </a:cxn>
                  <a:cxn ang="0">
                    <a:pos x="232" y="534"/>
                  </a:cxn>
                  <a:cxn ang="0">
                    <a:pos x="262" y="548"/>
                  </a:cxn>
                  <a:cxn ang="0">
                    <a:pos x="307" y="555"/>
                  </a:cxn>
                  <a:cxn ang="0">
                    <a:pos x="356" y="552"/>
                  </a:cxn>
                  <a:cxn ang="0">
                    <a:pos x="401" y="537"/>
                  </a:cxn>
                  <a:cxn ang="0">
                    <a:pos x="442" y="513"/>
                  </a:cxn>
                  <a:cxn ang="0">
                    <a:pos x="478" y="484"/>
                  </a:cxn>
                  <a:cxn ang="0">
                    <a:pos x="507" y="461"/>
                  </a:cxn>
                  <a:cxn ang="0">
                    <a:pos x="495" y="620"/>
                  </a:cxn>
                  <a:cxn ang="0">
                    <a:pos x="454" y="640"/>
                  </a:cxn>
                  <a:cxn ang="0">
                    <a:pos x="389" y="659"/>
                  </a:cxn>
                  <a:cxn ang="0">
                    <a:pos x="310" y="670"/>
                  </a:cxn>
                  <a:cxn ang="0">
                    <a:pos x="256" y="669"/>
                  </a:cxn>
                  <a:cxn ang="0">
                    <a:pos x="216" y="661"/>
                  </a:cxn>
                  <a:cxn ang="0">
                    <a:pos x="179" y="646"/>
                  </a:cxn>
                  <a:cxn ang="0">
                    <a:pos x="126" y="613"/>
                  </a:cxn>
                  <a:cxn ang="0">
                    <a:pos x="80" y="571"/>
                  </a:cxn>
                  <a:cxn ang="0">
                    <a:pos x="44" y="521"/>
                  </a:cxn>
                  <a:cxn ang="0">
                    <a:pos x="19" y="466"/>
                  </a:cxn>
                  <a:cxn ang="0">
                    <a:pos x="4" y="406"/>
                  </a:cxn>
                  <a:cxn ang="0">
                    <a:pos x="0" y="333"/>
                  </a:cxn>
                  <a:cxn ang="0">
                    <a:pos x="7" y="255"/>
                  </a:cxn>
                  <a:cxn ang="0">
                    <a:pos x="25" y="182"/>
                  </a:cxn>
                  <a:cxn ang="0">
                    <a:pos x="58" y="116"/>
                  </a:cxn>
                  <a:cxn ang="0">
                    <a:pos x="89" y="79"/>
                  </a:cxn>
                  <a:cxn ang="0">
                    <a:pos x="116" y="55"/>
                  </a:cxn>
                  <a:cxn ang="0">
                    <a:pos x="149" y="35"/>
                  </a:cxn>
                  <a:cxn ang="0">
                    <a:pos x="198" y="12"/>
                  </a:cxn>
                  <a:cxn ang="0">
                    <a:pos x="252" y="1"/>
                  </a:cxn>
                  <a:cxn ang="0">
                    <a:pos x="308" y="1"/>
                  </a:cxn>
                  <a:cxn ang="0">
                    <a:pos x="363" y="12"/>
                  </a:cxn>
                  <a:cxn ang="0">
                    <a:pos x="411" y="36"/>
                  </a:cxn>
                  <a:cxn ang="0">
                    <a:pos x="452" y="77"/>
                  </a:cxn>
                  <a:cxn ang="0">
                    <a:pos x="483" y="129"/>
                  </a:cxn>
                  <a:cxn ang="0">
                    <a:pos x="504" y="189"/>
                  </a:cxn>
                  <a:cxn ang="0">
                    <a:pos x="516" y="251"/>
                  </a:cxn>
                  <a:cxn ang="0">
                    <a:pos x="520" y="314"/>
                  </a:cxn>
                  <a:cxn ang="0">
                    <a:pos x="159" y="253"/>
                  </a:cxn>
                  <a:cxn ang="0">
                    <a:pos x="151" y="249"/>
                  </a:cxn>
                  <a:cxn ang="0">
                    <a:pos x="150" y="231"/>
                  </a:cxn>
                  <a:cxn ang="0">
                    <a:pos x="157" y="205"/>
                  </a:cxn>
                  <a:cxn ang="0">
                    <a:pos x="173" y="164"/>
                  </a:cxn>
                  <a:cxn ang="0">
                    <a:pos x="197" y="126"/>
                  </a:cxn>
                  <a:cxn ang="0">
                    <a:pos x="217" y="110"/>
                  </a:cxn>
                  <a:cxn ang="0">
                    <a:pos x="242" y="100"/>
                  </a:cxn>
                  <a:cxn ang="0">
                    <a:pos x="267" y="98"/>
                  </a:cxn>
                  <a:cxn ang="0">
                    <a:pos x="298" y="105"/>
                  </a:cxn>
                  <a:cxn ang="0">
                    <a:pos x="338" y="131"/>
                  </a:cxn>
                  <a:cxn ang="0">
                    <a:pos x="362" y="161"/>
                  </a:cxn>
                  <a:cxn ang="0">
                    <a:pos x="377" y="196"/>
                  </a:cxn>
                  <a:cxn ang="0">
                    <a:pos x="387" y="237"/>
                  </a:cxn>
                </a:cxnLst>
                <a:rect l="0" t="0" r="r" b="b"/>
                <a:pathLst>
                  <a:path w="520" h="670">
                    <a:moveTo>
                      <a:pt x="517" y="354"/>
                    </a:moveTo>
                    <a:lnTo>
                      <a:pt x="153" y="354"/>
                    </a:lnTo>
                    <a:lnTo>
                      <a:pt x="149" y="354"/>
                    </a:lnTo>
                    <a:lnTo>
                      <a:pt x="146" y="357"/>
                    </a:lnTo>
                    <a:lnTo>
                      <a:pt x="144" y="359"/>
                    </a:lnTo>
                    <a:lnTo>
                      <a:pt x="143" y="362"/>
                    </a:lnTo>
                    <a:lnTo>
                      <a:pt x="141" y="370"/>
                    </a:lnTo>
                    <a:lnTo>
                      <a:pt x="143" y="381"/>
                    </a:lnTo>
                    <a:lnTo>
                      <a:pt x="145" y="393"/>
                    </a:lnTo>
                    <a:lnTo>
                      <a:pt x="147" y="403"/>
                    </a:lnTo>
                    <a:lnTo>
                      <a:pt x="151" y="414"/>
                    </a:lnTo>
                    <a:lnTo>
                      <a:pt x="153" y="423"/>
                    </a:lnTo>
                    <a:lnTo>
                      <a:pt x="156" y="432"/>
                    </a:lnTo>
                    <a:lnTo>
                      <a:pt x="159" y="443"/>
                    </a:lnTo>
                    <a:lnTo>
                      <a:pt x="164" y="454"/>
                    </a:lnTo>
                    <a:lnTo>
                      <a:pt x="169" y="463"/>
                    </a:lnTo>
                    <a:lnTo>
                      <a:pt x="175" y="474"/>
                    </a:lnTo>
                    <a:lnTo>
                      <a:pt x="182" y="484"/>
                    </a:lnTo>
                    <a:lnTo>
                      <a:pt x="189" y="493"/>
                    </a:lnTo>
                    <a:lnTo>
                      <a:pt x="197" y="503"/>
                    </a:lnTo>
                    <a:lnTo>
                      <a:pt x="205" y="511"/>
                    </a:lnTo>
                    <a:lnTo>
                      <a:pt x="213" y="519"/>
                    </a:lnTo>
                    <a:lnTo>
                      <a:pt x="223" y="527"/>
                    </a:lnTo>
                    <a:lnTo>
                      <a:pt x="232" y="534"/>
                    </a:lnTo>
                    <a:lnTo>
                      <a:pt x="242" y="540"/>
                    </a:lnTo>
                    <a:lnTo>
                      <a:pt x="253" y="545"/>
                    </a:lnTo>
                    <a:lnTo>
                      <a:pt x="262" y="548"/>
                    </a:lnTo>
                    <a:lnTo>
                      <a:pt x="273" y="552"/>
                    </a:lnTo>
                    <a:lnTo>
                      <a:pt x="290" y="554"/>
                    </a:lnTo>
                    <a:lnTo>
                      <a:pt x="307" y="555"/>
                    </a:lnTo>
                    <a:lnTo>
                      <a:pt x="323" y="555"/>
                    </a:lnTo>
                    <a:lnTo>
                      <a:pt x="339" y="554"/>
                    </a:lnTo>
                    <a:lnTo>
                      <a:pt x="356" y="552"/>
                    </a:lnTo>
                    <a:lnTo>
                      <a:pt x="371" y="548"/>
                    </a:lnTo>
                    <a:lnTo>
                      <a:pt x="386" y="543"/>
                    </a:lnTo>
                    <a:lnTo>
                      <a:pt x="401" y="537"/>
                    </a:lnTo>
                    <a:lnTo>
                      <a:pt x="416" y="530"/>
                    </a:lnTo>
                    <a:lnTo>
                      <a:pt x="429" y="523"/>
                    </a:lnTo>
                    <a:lnTo>
                      <a:pt x="442" y="513"/>
                    </a:lnTo>
                    <a:lnTo>
                      <a:pt x="454" y="505"/>
                    </a:lnTo>
                    <a:lnTo>
                      <a:pt x="466" y="494"/>
                    </a:lnTo>
                    <a:lnTo>
                      <a:pt x="478" y="484"/>
                    </a:lnTo>
                    <a:lnTo>
                      <a:pt x="488" y="473"/>
                    </a:lnTo>
                    <a:lnTo>
                      <a:pt x="497" y="461"/>
                    </a:lnTo>
                    <a:lnTo>
                      <a:pt x="507" y="461"/>
                    </a:lnTo>
                    <a:lnTo>
                      <a:pt x="503" y="610"/>
                    </a:lnTo>
                    <a:lnTo>
                      <a:pt x="502" y="614"/>
                    </a:lnTo>
                    <a:lnTo>
                      <a:pt x="495" y="620"/>
                    </a:lnTo>
                    <a:lnTo>
                      <a:pt x="484" y="626"/>
                    </a:lnTo>
                    <a:lnTo>
                      <a:pt x="471" y="633"/>
                    </a:lnTo>
                    <a:lnTo>
                      <a:pt x="454" y="640"/>
                    </a:lnTo>
                    <a:lnTo>
                      <a:pt x="435" y="646"/>
                    </a:lnTo>
                    <a:lnTo>
                      <a:pt x="412" y="653"/>
                    </a:lnTo>
                    <a:lnTo>
                      <a:pt x="389" y="659"/>
                    </a:lnTo>
                    <a:lnTo>
                      <a:pt x="364" y="664"/>
                    </a:lnTo>
                    <a:lnTo>
                      <a:pt x="338" y="668"/>
                    </a:lnTo>
                    <a:lnTo>
                      <a:pt x="310" y="670"/>
                    </a:lnTo>
                    <a:lnTo>
                      <a:pt x="283" y="670"/>
                    </a:lnTo>
                    <a:lnTo>
                      <a:pt x="270" y="670"/>
                    </a:lnTo>
                    <a:lnTo>
                      <a:pt x="256" y="669"/>
                    </a:lnTo>
                    <a:lnTo>
                      <a:pt x="242" y="667"/>
                    </a:lnTo>
                    <a:lnTo>
                      <a:pt x="229" y="664"/>
                    </a:lnTo>
                    <a:lnTo>
                      <a:pt x="216" y="661"/>
                    </a:lnTo>
                    <a:lnTo>
                      <a:pt x="204" y="657"/>
                    </a:lnTo>
                    <a:lnTo>
                      <a:pt x="191" y="652"/>
                    </a:lnTo>
                    <a:lnTo>
                      <a:pt x="179" y="646"/>
                    </a:lnTo>
                    <a:lnTo>
                      <a:pt x="161" y="637"/>
                    </a:lnTo>
                    <a:lnTo>
                      <a:pt x="143" y="626"/>
                    </a:lnTo>
                    <a:lnTo>
                      <a:pt x="126" y="613"/>
                    </a:lnTo>
                    <a:lnTo>
                      <a:pt x="109" y="600"/>
                    </a:lnTo>
                    <a:lnTo>
                      <a:pt x="95" y="585"/>
                    </a:lnTo>
                    <a:lnTo>
                      <a:pt x="80" y="571"/>
                    </a:lnTo>
                    <a:lnTo>
                      <a:pt x="67" y="554"/>
                    </a:lnTo>
                    <a:lnTo>
                      <a:pt x="55" y="537"/>
                    </a:lnTo>
                    <a:lnTo>
                      <a:pt x="44" y="521"/>
                    </a:lnTo>
                    <a:lnTo>
                      <a:pt x="35" y="503"/>
                    </a:lnTo>
                    <a:lnTo>
                      <a:pt x="27" y="484"/>
                    </a:lnTo>
                    <a:lnTo>
                      <a:pt x="19" y="466"/>
                    </a:lnTo>
                    <a:lnTo>
                      <a:pt x="13" y="445"/>
                    </a:lnTo>
                    <a:lnTo>
                      <a:pt x="9" y="426"/>
                    </a:lnTo>
                    <a:lnTo>
                      <a:pt x="4" y="406"/>
                    </a:lnTo>
                    <a:lnTo>
                      <a:pt x="1" y="385"/>
                    </a:lnTo>
                    <a:lnTo>
                      <a:pt x="0" y="359"/>
                    </a:lnTo>
                    <a:lnTo>
                      <a:pt x="0" y="333"/>
                    </a:lnTo>
                    <a:lnTo>
                      <a:pt x="1" y="306"/>
                    </a:lnTo>
                    <a:lnTo>
                      <a:pt x="4" y="281"/>
                    </a:lnTo>
                    <a:lnTo>
                      <a:pt x="7" y="255"/>
                    </a:lnTo>
                    <a:lnTo>
                      <a:pt x="12" y="230"/>
                    </a:lnTo>
                    <a:lnTo>
                      <a:pt x="18" y="206"/>
                    </a:lnTo>
                    <a:lnTo>
                      <a:pt x="25" y="182"/>
                    </a:lnTo>
                    <a:lnTo>
                      <a:pt x="35" y="159"/>
                    </a:lnTo>
                    <a:lnTo>
                      <a:pt x="46" y="137"/>
                    </a:lnTo>
                    <a:lnTo>
                      <a:pt x="58" y="116"/>
                    </a:lnTo>
                    <a:lnTo>
                      <a:pt x="72" y="97"/>
                    </a:lnTo>
                    <a:lnTo>
                      <a:pt x="80" y="88"/>
                    </a:lnTo>
                    <a:lnTo>
                      <a:pt x="89" y="79"/>
                    </a:lnTo>
                    <a:lnTo>
                      <a:pt x="97" y="71"/>
                    </a:lnTo>
                    <a:lnTo>
                      <a:pt x="107" y="62"/>
                    </a:lnTo>
                    <a:lnTo>
                      <a:pt x="116" y="55"/>
                    </a:lnTo>
                    <a:lnTo>
                      <a:pt x="126" y="48"/>
                    </a:lnTo>
                    <a:lnTo>
                      <a:pt x="137" y="41"/>
                    </a:lnTo>
                    <a:lnTo>
                      <a:pt x="149" y="35"/>
                    </a:lnTo>
                    <a:lnTo>
                      <a:pt x="164" y="27"/>
                    </a:lnTo>
                    <a:lnTo>
                      <a:pt x="180" y="19"/>
                    </a:lnTo>
                    <a:lnTo>
                      <a:pt x="198" y="12"/>
                    </a:lnTo>
                    <a:lnTo>
                      <a:pt x="214" y="7"/>
                    </a:lnTo>
                    <a:lnTo>
                      <a:pt x="234" y="4"/>
                    </a:lnTo>
                    <a:lnTo>
                      <a:pt x="252" y="1"/>
                    </a:lnTo>
                    <a:lnTo>
                      <a:pt x="271" y="0"/>
                    </a:lnTo>
                    <a:lnTo>
                      <a:pt x="290" y="0"/>
                    </a:lnTo>
                    <a:lnTo>
                      <a:pt x="308" y="1"/>
                    </a:lnTo>
                    <a:lnTo>
                      <a:pt x="327" y="4"/>
                    </a:lnTo>
                    <a:lnTo>
                      <a:pt x="345" y="7"/>
                    </a:lnTo>
                    <a:lnTo>
                      <a:pt x="363" y="12"/>
                    </a:lnTo>
                    <a:lnTo>
                      <a:pt x="380" y="19"/>
                    </a:lnTo>
                    <a:lnTo>
                      <a:pt x="396" y="28"/>
                    </a:lnTo>
                    <a:lnTo>
                      <a:pt x="411" y="36"/>
                    </a:lnTo>
                    <a:lnTo>
                      <a:pt x="426" y="47"/>
                    </a:lnTo>
                    <a:lnTo>
                      <a:pt x="440" y="61"/>
                    </a:lnTo>
                    <a:lnTo>
                      <a:pt x="452" y="77"/>
                    </a:lnTo>
                    <a:lnTo>
                      <a:pt x="462" y="94"/>
                    </a:lnTo>
                    <a:lnTo>
                      <a:pt x="473" y="110"/>
                    </a:lnTo>
                    <a:lnTo>
                      <a:pt x="483" y="129"/>
                    </a:lnTo>
                    <a:lnTo>
                      <a:pt x="490" y="149"/>
                    </a:lnTo>
                    <a:lnTo>
                      <a:pt x="497" y="169"/>
                    </a:lnTo>
                    <a:lnTo>
                      <a:pt x="504" y="189"/>
                    </a:lnTo>
                    <a:lnTo>
                      <a:pt x="509" y="210"/>
                    </a:lnTo>
                    <a:lnTo>
                      <a:pt x="513" y="231"/>
                    </a:lnTo>
                    <a:lnTo>
                      <a:pt x="516" y="251"/>
                    </a:lnTo>
                    <a:lnTo>
                      <a:pt x="519" y="273"/>
                    </a:lnTo>
                    <a:lnTo>
                      <a:pt x="520" y="293"/>
                    </a:lnTo>
                    <a:lnTo>
                      <a:pt x="520" y="314"/>
                    </a:lnTo>
                    <a:lnTo>
                      <a:pt x="519" y="334"/>
                    </a:lnTo>
                    <a:lnTo>
                      <a:pt x="517" y="354"/>
                    </a:lnTo>
                    <a:close/>
                    <a:moveTo>
                      <a:pt x="159" y="253"/>
                    </a:moveTo>
                    <a:lnTo>
                      <a:pt x="156" y="251"/>
                    </a:lnTo>
                    <a:lnTo>
                      <a:pt x="153" y="250"/>
                    </a:lnTo>
                    <a:lnTo>
                      <a:pt x="151" y="249"/>
                    </a:lnTo>
                    <a:lnTo>
                      <a:pt x="150" y="245"/>
                    </a:lnTo>
                    <a:lnTo>
                      <a:pt x="150" y="239"/>
                    </a:lnTo>
                    <a:lnTo>
                      <a:pt x="150" y="231"/>
                    </a:lnTo>
                    <a:lnTo>
                      <a:pt x="152" y="222"/>
                    </a:lnTo>
                    <a:lnTo>
                      <a:pt x="155" y="213"/>
                    </a:lnTo>
                    <a:lnTo>
                      <a:pt x="157" y="205"/>
                    </a:lnTo>
                    <a:lnTo>
                      <a:pt x="159" y="199"/>
                    </a:lnTo>
                    <a:lnTo>
                      <a:pt x="165" y="181"/>
                    </a:lnTo>
                    <a:lnTo>
                      <a:pt x="173" y="164"/>
                    </a:lnTo>
                    <a:lnTo>
                      <a:pt x="181" y="147"/>
                    </a:lnTo>
                    <a:lnTo>
                      <a:pt x="192" y="133"/>
                    </a:lnTo>
                    <a:lnTo>
                      <a:pt x="197" y="126"/>
                    </a:lnTo>
                    <a:lnTo>
                      <a:pt x="204" y="120"/>
                    </a:lnTo>
                    <a:lnTo>
                      <a:pt x="210" y="115"/>
                    </a:lnTo>
                    <a:lnTo>
                      <a:pt x="217" y="110"/>
                    </a:lnTo>
                    <a:lnTo>
                      <a:pt x="225" y="105"/>
                    </a:lnTo>
                    <a:lnTo>
                      <a:pt x="234" y="102"/>
                    </a:lnTo>
                    <a:lnTo>
                      <a:pt x="242" y="100"/>
                    </a:lnTo>
                    <a:lnTo>
                      <a:pt x="252" y="98"/>
                    </a:lnTo>
                    <a:lnTo>
                      <a:pt x="260" y="97"/>
                    </a:lnTo>
                    <a:lnTo>
                      <a:pt x="267" y="98"/>
                    </a:lnTo>
                    <a:lnTo>
                      <a:pt x="276" y="100"/>
                    </a:lnTo>
                    <a:lnTo>
                      <a:pt x="284" y="101"/>
                    </a:lnTo>
                    <a:lnTo>
                      <a:pt x="298" y="105"/>
                    </a:lnTo>
                    <a:lnTo>
                      <a:pt x="313" y="113"/>
                    </a:lnTo>
                    <a:lnTo>
                      <a:pt x="326" y="121"/>
                    </a:lnTo>
                    <a:lnTo>
                      <a:pt x="338" y="131"/>
                    </a:lnTo>
                    <a:lnTo>
                      <a:pt x="347" y="140"/>
                    </a:lnTo>
                    <a:lnTo>
                      <a:pt x="356" y="151"/>
                    </a:lnTo>
                    <a:lnTo>
                      <a:pt x="362" y="161"/>
                    </a:lnTo>
                    <a:lnTo>
                      <a:pt x="368" y="171"/>
                    </a:lnTo>
                    <a:lnTo>
                      <a:pt x="373" y="183"/>
                    </a:lnTo>
                    <a:lnTo>
                      <a:pt x="377" y="196"/>
                    </a:lnTo>
                    <a:lnTo>
                      <a:pt x="382" y="210"/>
                    </a:lnTo>
                    <a:lnTo>
                      <a:pt x="385" y="223"/>
                    </a:lnTo>
                    <a:lnTo>
                      <a:pt x="387" y="237"/>
                    </a:lnTo>
                    <a:lnTo>
                      <a:pt x="388" y="251"/>
                    </a:lnTo>
                    <a:lnTo>
                      <a:pt x="159" y="25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8" name="Freeform 22"/>
              <p:cNvSpPr>
                <a:spLocks/>
              </p:cNvSpPr>
              <p:nvPr/>
            </p:nvSpPr>
            <p:spPr bwMode="auto">
              <a:xfrm>
                <a:off x="3787" y="2258"/>
                <a:ext cx="88" cy="108"/>
              </a:xfrm>
              <a:custGeom>
                <a:avLst/>
                <a:gdLst/>
                <a:ahLst/>
                <a:cxnLst>
                  <a:cxn ang="0">
                    <a:pos x="371" y="626"/>
                  </a:cxn>
                  <a:cxn ang="0">
                    <a:pos x="371" y="608"/>
                  </a:cxn>
                  <a:cxn ang="0">
                    <a:pos x="367" y="579"/>
                  </a:cxn>
                  <a:cxn ang="0">
                    <a:pos x="362" y="553"/>
                  </a:cxn>
                  <a:cxn ang="0">
                    <a:pos x="355" y="536"/>
                  </a:cxn>
                  <a:cxn ang="0">
                    <a:pos x="328" y="573"/>
                  </a:cxn>
                  <a:cxn ang="0">
                    <a:pos x="297" y="607"/>
                  </a:cxn>
                  <a:cxn ang="0">
                    <a:pos x="279" y="621"/>
                  </a:cxn>
                  <a:cxn ang="0">
                    <a:pos x="261" y="633"/>
                  </a:cxn>
                  <a:cxn ang="0">
                    <a:pos x="242" y="641"/>
                  </a:cxn>
                  <a:cxn ang="0">
                    <a:pos x="221" y="646"/>
                  </a:cxn>
                  <a:cxn ang="0">
                    <a:pos x="196" y="650"/>
                  </a:cxn>
                  <a:cxn ang="0">
                    <a:pos x="172" y="648"/>
                  </a:cxn>
                  <a:cxn ang="0">
                    <a:pos x="149" y="646"/>
                  </a:cxn>
                  <a:cxn ang="0">
                    <a:pos x="128" y="639"/>
                  </a:cxn>
                  <a:cxn ang="0">
                    <a:pos x="106" y="629"/>
                  </a:cxn>
                  <a:cxn ang="0">
                    <a:pos x="87" y="617"/>
                  </a:cxn>
                  <a:cxn ang="0">
                    <a:pos x="70" y="601"/>
                  </a:cxn>
                  <a:cxn ang="0">
                    <a:pos x="55" y="580"/>
                  </a:cxn>
                  <a:cxn ang="0">
                    <a:pos x="42" y="556"/>
                  </a:cxn>
                  <a:cxn ang="0">
                    <a:pos x="32" y="529"/>
                  </a:cxn>
                  <a:cxn ang="0">
                    <a:pos x="26" y="500"/>
                  </a:cxn>
                  <a:cxn ang="0">
                    <a:pos x="25" y="473"/>
                  </a:cxn>
                  <a:cxn ang="0">
                    <a:pos x="24" y="25"/>
                  </a:cxn>
                  <a:cxn ang="0">
                    <a:pos x="14" y="18"/>
                  </a:cxn>
                  <a:cxn ang="0">
                    <a:pos x="4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435"/>
                  </a:cxn>
                  <a:cxn ang="0">
                    <a:pos x="164" y="455"/>
                  </a:cxn>
                  <a:cxn ang="0">
                    <a:pos x="167" y="473"/>
                  </a:cxn>
                  <a:cxn ang="0">
                    <a:pos x="174" y="488"/>
                  </a:cxn>
                  <a:cxn ang="0">
                    <a:pos x="188" y="502"/>
                  </a:cxn>
                  <a:cxn ang="0">
                    <a:pos x="207" y="516"/>
                  </a:cxn>
                  <a:cxn ang="0">
                    <a:pos x="226" y="522"/>
                  </a:cxn>
                  <a:cxn ang="0">
                    <a:pos x="246" y="520"/>
                  </a:cxn>
                  <a:cxn ang="0">
                    <a:pos x="265" y="512"/>
                  </a:cxn>
                  <a:cxn ang="0">
                    <a:pos x="282" y="502"/>
                  </a:cxn>
                  <a:cxn ang="0">
                    <a:pos x="299" y="489"/>
                  </a:cxn>
                  <a:cxn ang="0">
                    <a:pos x="315" y="473"/>
                  </a:cxn>
                  <a:cxn ang="0">
                    <a:pos x="327" y="455"/>
                  </a:cxn>
                  <a:cxn ang="0">
                    <a:pos x="337" y="432"/>
                  </a:cxn>
                  <a:cxn ang="0">
                    <a:pos x="345" y="408"/>
                  </a:cxn>
                  <a:cxn ang="0">
                    <a:pos x="349" y="380"/>
                  </a:cxn>
                  <a:cxn ang="0">
                    <a:pos x="349" y="38"/>
                  </a:cxn>
                  <a:cxn ang="0">
                    <a:pos x="346" y="29"/>
                  </a:cxn>
                  <a:cxn ang="0">
                    <a:pos x="340" y="20"/>
                  </a:cxn>
                  <a:cxn ang="0">
                    <a:pos x="323" y="8"/>
                  </a:cxn>
                  <a:cxn ang="0">
                    <a:pos x="316" y="2"/>
                  </a:cxn>
                  <a:cxn ang="0">
                    <a:pos x="330" y="0"/>
                  </a:cxn>
                  <a:cxn ang="0">
                    <a:pos x="483" y="512"/>
                  </a:cxn>
                  <a:cxn ang="0">
                    <a:pos x="487" y="536"/>
                  </a:cxn>
                  <a:cxn ang="0">
                    <a:pos x="491" y="557"/>
                  </a:cxn>
                  <a:cxn ang="0">
                    <a:pos x="497" y="579"/>
                  </a:cxn>
                  <a:cxn ang="0">
                    <a:pos x="505" y="601"/>
                  </a:cxn>
                </a:cxnLst>
                <a:rect l="0" t="0" r="r" b="b"/>
                <a:pathLst>
                  <a:path w="524" h="650">
                    <a:moveTo>
                      <a:pt x="524" y="630"/>
                    </a:moveTo>
                    <a:lnTo>
                      <a:pt x="371" y="626"/>
                    </a:lnTo>
                    <a:lnTo>
                      <a:pt x="371" y="619"/>
                    </a:lnTo>
                    <a:lnTo>
                      <a:pt x="371" y="608"/>
                    </a:lnTo>
                    <a:lnTo>
                      <a:pt x="368" y="593"/>
                    </a:lnTo>
                    <a:lnTo>
                      <a:pt x="367" y="579"/>
                    </a:lnTo>
                    <a:lnTo>
                      <a:pt x="365" y="566"/>
                    </a:lnTo>
                    <a:lnTo>
                      <a:pt x="362" y="553"/>
                    </a:lnTo>
                    <a:lnTo>
                      <a:pt x="359" y="542"/>
                    </a:lnTo>
                    <a:lnTo>
                      <a:pt x="355" y="536"/>
                    </a:lnTo>
                    <a:lnTo>
                      <a:pt x="342" y="555"/>
                    </a:lnTo>
                    <a:lnTo>
                      <a:pt x="328" y="573"/>
                    </a:lnTo>
                    <a:lnTo>
                      <a:pt x="312" y="591"/>
                    </a:lnTo>
                    <a:lnTo>
                      <a:pt x="297" y="607"/>
                    </a:lnTo>
                    <a:lnTo>
                      <a:pt x="288" y="615"/>
                    </a:lnTo>
                    <a:lnTo>
                      <a:pt x="279" y="621"/>
                    </a:lnTo>
                    <a:lnTo>
                      <a:pt x="270" y="627"/>
                    </a:lnTo>
                    <a:lnTo>
                      <a:pt x="261" y="633"/>
                    </a:lnTo>
                    <a:lnTo>
                      <a:pt x="251" y="638"/>
                    </a:lnTo>
                    <a:lnTo>
                      <a:pt x="242" y="641"/>
                    </a:lnTo>
                    <a:lnTo>
                      <a:pt x="231" y="645"/>
                    </a:lnTo>
                    <a:lnTo>
                      <a:pt x="221" y="646"/>
                    </a:lnTo>
                    <a:lnTo>
                      <a:pt x="208" y="648"/>
                    </a:lnTo>
                    <a:lnTo>
                      <a:pt x="196" y="650"/>
                    </a:lnTo>
                    <a:lnTo>
                      <a:pt x="184" y="650"/>
                    </a:lnTo>
                    <a:lnTo>
                      <a:pt x="172" y="648"/>
                    </a:lnTo>
                    <a:lnTo>
                      <a:pt x="161" y="647"/>
                    </a:lnTo>
                    <a:lnTo>
                      <a:pt x="149" y="646"/>
                    </a:lnTo>
                    <a:lnTo>
                      <a:pt x="139" y="642"/>
                    </a:lnTo>
                    <a:lnTo>
                      <a:pt x="128" y="639"/>
                    </a:lnTo>
                    <a:lnTo>
                      <a:pt x="117" y="635"/>
                    </a:lnTo>
                    <a:lnTo>
                      <a:pt x="106" y="629"/>
                    </a:lnTo>
                    <a:lnTo>
                      <a:pt x="97" y="623"/>
                    </a:lnTo>
                    <a:lnTo>
                      <a:pt x="87" y="617"/>
                    </a:lnTo>
                    <a:lnTo>
                      <a:pt x="79" y="609"/>
                    </a:lnTo>
                    <a:lnTo>
                      <a:pt x="70" y="601"/>
                    </a:lnTo>
                    <a:lnTo>
                      <a:pt x="62" y="591"/>
                    </a:lnTo>
                    <a:lnTo>
                      <a:pt x="55" y="580"/>
                    </a:lnTo>
                    <a:lnTo>
                      <a:pt x="49" y="569"/>
                    </a:lnTo>
                    <a:lnTo>
                      <a:pt x="42" y="556"/>
                    </a:lnTo>
                    <a:lnTo>
                      <a:pt x="37" y="543"/>
                    </a:lnTo>
                    <a:lnTo>
                      <a:pt x="32" y="529"/>
                    </a:lnTo>
                    <a:lnTo>
                      <a:pt x="30" y="514"/>
                    </a:lnTo>
                    <a:lnTo>
                      <a:pt x="26" y="500"/>
                    </a:lnTo>
                    <a:lnTo>
                      <a:pt x="25" y="487"/>
                    </a:lnTo>
                    <a:lnTo>
                      <a:pt x="25" y="473"/>
                    </a:lnTo>
                    <a:lnTo>
                      <a:pt x="25" y="26"/>
                    </a:lnTo>
                    <a:lnTo>
                      <a:pt x="24" y="25"/>
                    </a:lnTo>
                    <a:lnTo>
                      <a:pt x="20" y="23"/>
                    </a:lnTo>
                    <a:lnTo>
                      <a:pt x="14" y="18"/>
                    </a:lnTo>
                    <a:lnTo>
                      <a:pt x="9" y="13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63" y="0"/>
                    </a:lnTo>
                    <a:lnTo>
                      <a:pt x="163" y="426"/>
                    </a:lnTo>
                    <a:lnTo>
                      <a:pt x="163" y="435"/>
                    </a:lnTo>
                    <a:lnTo>
                      <a:pt x="163" y="445"/>
                    </a:lnTo>
                    <a:lnTo>
                      <a:pt x="164" y="455"/>
                    </a:lnTo>
                    <a:lnTo>
                      <a:pt x="165" y="464"/>
                    </a:lnTo>
                    <a:lnTo>
                      <a:pt x="167" y="473"/>
                    </a:lnTo>
                    <a:lnTo>
                      <a:pt x="171" y="481"/>
                    </a:lnTo>
                    <a:lnTo>
                      <a:pt x="174" y="488"/>
                    </a:lnTo>
                    <a:lnTo>
                      <a:pt x="180" y="494"/>
                    </a:lnTo>
                    <a:lnTo>
                      <a:pt x="188" y="502"/>
                    </a:lnTo>
                    <a:lnTo>
                      <a:pt x="197" y="510"/>
                    </a:lnTo>
                    <a:lnTo>
                      <a:pt x="207" y="516"/>
                    </a:lnTo>
                    <a:lnTo>
                      <a:pt x="216" y="519"/>
                    </a:lnTo>
                    <a:lnTo>
                      <a:pt x="226" y="522"/>
                    </a:lnTo>
                    <a:lnTo>
                      <a:pt x="237" y="522"/>
                    </a:lnTo>
                    <a:lnTo>
                      <a:pt x="246" y="520"/>
                    </a:lnTo>
                    <a:lnTo>
                      <a:pt x="256" y="517"/>
                    </a:lnTo>
                    <a:lnTo>
                      <a:pt x="265" y="512"/>
                    </a:lnTo>
                    <a:lnTo>
                      <a:pt x="274" y="507"/>
                    </a:lnTo>
                    <a:lnTo>
                      <a:pt x="282" y="502"/>
                    </a:lnTo>
                    <a:lnTo>
                      <a:pt x="292" y="496"/>
                    </a:lnTo>
                    <a:lnTo>
                      <a:pt x="299" y="489"/>
                    </a:lnTo>
                    <a:lnTo>
                      <a:pt x="307" y="481"/>
                    </a:lnTo>
                    <a:lnTo>
                      <a:pt x="315" y="473"/>
                    </a:lnTo>
                    <a:lnTo>
                      <a:pt x="321" y="464"/>
                    </a:lnTo>
                    <a:lnTo>
                      <a:pt x="327" y="455"/>
                    </a:lnTo>
                    <a:lnTo>
                      <a:pt x="333" y="444"/>
                    </a:lnTo>
                    <a:lnTo>
                      <a:pt x="337" y="432"/>
                    </a:lnTo>
                    <a:lnTo>
                      <a:pt x="342" y="420"/>
                    </a:lnTo>
                    <a:lnTo>
                      <a:pt x="345" y="408"/>
                    </a:lnTo>
                    <a:lnTo>
                      <a:pt x="347" y="395"/>
                    </a:lnTo>
                    <a:lnTo>
                      <a:pt x="349" y="380"/>
                    </a:lnTo>
                    <a:lnTo>
                      <a:pt x="349" y="365"/>
                    </a:lnTo>
                    <a:lnTo>
                      <a:pt x="349" y="38"/>
                    </a:lnTo>
                    <a:lnTo>
                      <a:pt x="348" y="33"/>
                    </a:lnTo>
                    <a:lnTo>
                      <a:pt x="346" y="29"/>
                    </a:lnTo>
                    <a:lnTo>
                      <a:pt x="343" y="24"/>
                    </a:lnTo>
                    <a:lnTo>
                      <a:pt x="340" y="20"/>
                    </a:lnTo>
                    <a:lnTo>
                      <a:pt x="331" y="13"/>
                    </a:lnTo>
                    <a:lnTo>
                      <a:pt x="323" y="8"/>
                    </a:lnTo>
                    <a:lnTo>
                      <a:pt x="318" y="5"/>
                    </a:lnTo>
                    <a:lnTo>
                      <a:pt x="316" y="2"/>
                    </a:lnTo>
                    <a:lnTo>
                      <a:pt x="319" y="0"/>
                    </a:lnTo>
                    <a:lnTo>
                      <a:pt x="330" y="0"/>
                    </a:lnTo>
                    <a:lnTo>
                      <a:pt x="483" y="0"/>
                    </a:lnTo>
                    <a:lnTo>
                      <a:pt x="483" y="512"/>
                    </a:lnTo>
                    <a:lnTo>
                      <a:pt x="485" y="524"/>
                    </a:lnTo>
                    <a:lnTo>
                      <a:pt x="487" y="536"/>
                    </a:lnTo>
                    <a:lnTo>
                      <a:pt x="488" y="547"/>
                    </a:lnTo>
                    <a:lnTo>
                      <a:pt x="491" y="557"/>
                    </a:lnTo>
                    <a:lnTo>
                      <a:pt x="493" y="568"/>
                    </a:lnTo>
                    <a:lnTo>
                      <a:pt x="497" y="579"/>
                    </a:lnTo>
                    <a:lnTo>
                      <a:pt x="500" y="590"/>
                    </a:lnTo>
                    <a:lnTo>
                      <a:pt x="505" y="601"/>
                    </a:lnTo>
                    <a:lnTo>
                      <a:pt x="524" y="63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9" name="Freeform 23"/>
              <p:cNvSpPr>
                <a:spLocks noEditPoints="1"/>
              </p:cNvSpPr>
              <p:nvPr/>
            </p:nvSpPr>
            <p:spPr bwMode="auto">
              <a:xfrm>
                <a:off x="3213" y="2253"/>
                <a:ext cx="90" cy="112"/>
              </a:xfrm>
              <a:custGeom>
                <a:avLst/>
                <a:gdLst/>
                <a:ahLst/>
                <a:cxnLst>
                  <a:cxn ang="0">
                    <a:pos x="398" y="634"/>
                  </a:cxn>
                  <a:cxn ang="0">
                    <a:pos x="391" y="585"/>
                  </a:cxn>
                  <a:cxn ang="0">
                    <a:pos x="355" y="601"/>
                  </a:cxn>
                  <a:cxn ang="0">
                    <a:pos x="272" y="654"/>
                  </a:cxn>
                  <a:cxn ang="0">
                    <a:pos x="224" y="668"/>
                  </a:cxn>
                  <a:cxn ang="0">
                    <a:pos x="167" y="668"/>
                  </a:cxn>
                  <a:cxn ang="0">
                    <a:pos x="115" y="653"/>
                  </a:cxn>
                  <a:cxn ang="0">
                    <a:pos x="70" y="623"/>
                  </a:cxn>
                  <a:cxn ang="0">
                    <a:pos x="32" y="582"/>
                  </a:cxn>
                  <a:cxn ang="0">
                    <a:pos x="3" y="511"/>
                  </a:cxn>
                  <a:cxn ang="0">
                    <a:pos x="6" y="428"/>
                  </a:cxn>
                  <a:cxn ang="0">
                    <a:pos x="29" y="375"/>
                  </a:cxn>
                  <a:cxn ang="0">
                    <a:pos x="64" y="337"/>
                  </a:cxn>
                  <a:cxn ang="0">
                    <a:pos x="108" y="311"/>
                  </a:cxn>
                  <a:cxn ang="0">
                    <a:pos x="267" y="264"/>
                  </a:cxn>
                  <a:cxn ang="0">
                    <a:pos x="345" y="237"/>
                  </a:cxn>
                  <a:cxn ang="0">
                    <a:pos x="372" y="203"/>
                  </a:cxn>
                  <a:cxn ang="0">
                    <a:pos x="363" y="165"/>
                  </a:cxn>
                  <a:cxn ang="0">
                    <a:pos x="344" y="135"/>
                  </a:cxn>
                  <a:cxn ang="0">
                    <a:pos x="311" y="116"/>
                  </a:cxn>
                  <a:cxn ang="0">
                    <a:pos x="249" y="106"/>
                  </a:cxn>
                  <a:cxn ang="0">
                    <a:pos x="164" y="120"/>
                  </a:cxn>
                  <a:cxn ang="0">
                    <a:pos x="101" y="154"/>
                  </a:cxn>
                  <a:cxn ang="0">
                    <a:pos x="69" y="185"/>
                  </a:cxn>
                  <a:cxn ang="0">
                    <a:pos x="73" y="55"/>
                  </a:cxn>
                  <a:cxn ang="0">
                    <a:pos x="156" y="15"/>
                  </a:cxn>
                  <a:cxn ang="0">
                    <a:pos x="249" y="0"/>
                  </a:cxn>
                  <a:cxn ang="0">
                    <a:pos x="346" y="6"/>
                  </a:cxn>
                  <a:cxn ang="0">
                    <a:pos x="429" y="31"/>
                  </a:cxn>
                  <a:cxn ang="0">
                    <a:pos x="472" y="71"/>
                  </a:cxn>
                  <a:cxn ang="0">
                    <a:pos x="500" y="124"/>
                  </a:cxn>
                  <a:cxn ang="0">
                    <a:pos x="513" y="185"/>
                  </a:cxn>
                  <a:cxn ang="0">
                    <a:pos x="516" y="282"/>
                  </a:cxn>
                  <a:cxn ang="0">
                    <a:pos x="513" y="463"/>
                  </a:cxn>
                  <a:cxn ang="0">
                    <a:pos x="520" y="562"/>
                  </a:cxn>
                  <a:cxn ang="0">
                    <a:pos x="539" y="650"/>
                  </a:cxn>
                  <a:cxn ang="0">
                    <a:pos x="272" y="546"/>
                  </a:cxn>
                  <a:cxn ang="0">
                    <a:pos x="221" y="548"/>
                  </a:cxn>
                  <a:cxn ang="0">
                    <a:pos x="174" y="527"/>
                  </a:cxn>
                  <a:cxn ang="0">
                    <a:pos x="150" y="494"/>
                  </a:cxn>
                  <a:cxn ang="0">
                    <a:pos x="147" y="455"/>
                  </a:cxn>
                  <a:cxn ang="0">
                    <a:pos x="156" y="421"/>
                  </a:cxn>
                  <a:cxn ang="0">
                    <a:pos x="184" y="392"/>
                  </a:cxn>
                  <a:cxn ang="0">
                    <a:pos x="264" y="359"/>
                  </a:cxn>
                  <a:cxn ang="0">
                    <a:pos x="349" y="330"/>
                  </a:cxn>
                  <a:cxn ang="0">
                    <a:pos x="367" y="388"/>
                  </a:cxn>
                  <a:cxn ang="0">
                    <a:pos x="355" y="447"/>
                  </a:cxn>
                  <a:cxn ang="0">
                    <a:pos x="330" y="499"/>
                  </a:cxn>
                  <a:cxn ang="0">
                    <a:pos x="288" y="539"/>
                  </a:cxn>
                </a:cxnLst>
                <a:rect l="0" t="0" r="r" b="b"/>
                <a:pathLst>
                  <a:path w="539" h="671">
                    <a:moveTo>
                      <a:pt x="539" y="650"/>
                    </a:moveTo>
                    <a:lnTo>
                      <a:pt x="403" y="650"/>
                    </a:lnTo>
                    <a:lnTo>
                      <a:pt x="400" y="645"/>
                    </a:lnTo>
                    <a:lnTo>
                      <a:pt x="398" y="634"/>
                    </a:lnTo>
                    <a:lnTo>
                      <a:pt x="396" y="622"/>
                    </a:lnTo>
                    <a:lnTo>
                      <a:pt x="394" y="609"/>
                    </a:lnTo>
                    <a:lnTo>
                      <a:pt x="392" y="597"/>
                    </a:lnTo>
                    <a:lnTo>
                      <a:pt x="391" y="585"/>
                    </a:lnTo>
                    <a:lnTo>
                      <a:pt x="388" y="575"/>
                    </a:lnTo>
                    <a:lnTo>
                      <a:pt x="386" y="568"/>
                    </a:lnTo>
                    <a:lnTo>
                      <a:pt x="370" y="585"/>
                    </a:lnTo>
                    <a:lnTo>
                      <a:pt x="355" y="601"/>
                    </a:lnTo>
                    <a:lnTo>
                      <a:pt x="336" y="617"/>
                    </a:lnTo>
                    <a:lnTo>
                      <a:pt x="317" y="631"/>
                    </a:lnTo>
                    <a:lnTo>
                      <a:pt x="295" y="643"/>
                    </a:lnTo>
                    <a:lnTo>
                      <a:pt x="272" y="654"/>
                    </a:lnTo>
                    <a:lnTo>
                      <a:pt x="260" y="659"/>
                    </a:lnTo>
                    <a:lnTo>
                      <a:pt x="248" y="662"/>
                    </a:lnTo>
                    <a:lnTo>
                      <a:pt x="236" y="666"/>
                    </a:lnTo>
                    <a:lnTo>
                      <a:pt x="224" y="668"/>
                    </a:lnTo>
                    <a:lnTo>
                      <a:pt x="210" y="670"/>
                    </a:lnTo>
                    <a:lnTo>
                      <a:pt x="194" y="671"/>
                    </a:lnTo>
                    <a:lnTo>
                      <a:pt x="181" y="670"/>
                    </a:lnTo>
                    <a:lnTo>
                      <a:pt x="167" y="668"/>
                    </a:lnTo>
                    <a:lnTo>
                      <a:pt x="154" y="666"/>
                    </a:lnTo>
                    <a:lnTo>
                      <a:pt x="141" y="662"/>
                    </a:lnTo>
                    <a:lnTo>
                      <a:pt x="127" y="658"/>
                    </a:lnTo>
                    <a:lnTo>
                      <a:pt x="115" y="653"/>
                    </a:lnTo>
                    <a:lnTo>
                      <a:pt x="103" y="647"/>
                    </a:lnTo>
                    <a:lnTo>
                      <a:pt x="91" y="640"/>
                    </a:lnTo>
                    <a:lnTo>
                      <a:pt x="81" y="633"/>
                    </a:lnTo>
                    <a:lnTo>
                      <a:pt x="70" y="623"/>
                    </a:lnTo>
                    <a:lnTo>
                      <a:pt x="59" y="615"/>
                    </a:lnTo>
                    <a:lnTo>
                      <a:pt x="50" y="604"/>
                    </a:lnTo>
                    <a:lnTo>
                      <a:pt x="40" y="593"/>
                    </a:lnTo>
                    <a:lnTo>
                      <a:pt x="32" y="582"/>
                    </a:lnTo>
                    <a:lnTo>
                      <a:pt x="22" y="567"/>
                    </a:lnTo>
                    <a:lnTo>
                      <a:pt x="14" y="549"/>
                    </a:lnTo>
                    <a:lnTo>
                      <a:pt x="8" y="530"/>
                    </a:lnTo>
                    <a:lnTo>
                      <a:pt x="3" y="511"/>
                    </a:lnTo>
                    <a:lnTo>
                      <a:pt x="0" y="489"/>
                    </a:lnTo>
                    <a:lnTo>
                      <a:pt x="0" y="469"/>
                    </a:lnTo>
                    <a:lnTo>
                      <a:pt x="2" y="448"/>
                    </a:lnTo>
                    <a:lnTo>
                      <a:pt x="6" y="428"/>
                    </a:lnTo>
                    <a:lnTo>
                      <a:pt x="11" y="414"/>
                    </a:lnTo>
                    <a:lnTo>
                      <a:pt x="16" y="399"/>
                    </a:lnTo>
                    <a:lnTo>
                      <a:pt x="22" y="387"/>
                    </a:lnTo>
                    <a:lnTo>
                      <a:pt x="29" y="375"/>
                    </a:lnTo>
                    <a:lnTo>
                      <a:pt x="38" y="365"/>
                    </a:lnTo>
                    <a:lnTo>
                      <a:pt x="46" y="354"/>
                    </a:lnTo>
                    <a:lnTo>
                      <a:pt x="54" y="345"/>
                    </a:lnTo>
                    <a:lnTo>
                      <a:pt x="64" y="337"/>
                    </a:lnTo>
                    <a:lnTo>
                      <a:pt x="75" y="330"/>
                    </a:lnTo>
                    <a:lnTo>
                      <a:pt x="85" y="323"/>
                    </a:lnTo>
                    <a:lnTo>
                      <a:pt x="96" y="315"/>
                    </a:lnTo>
                    <a:lnTo>
                      <a:pt x="108" y="311"/>
                    </a:lnTo>
                    <a:lnTo>
                      <a:pt x="132" y="300"/>
                    </a:lnTo>
                    <a:lnTo>
                      <a:pt x="158" y="292"/>
                    </a:lnTo>
                    <a:lnTo>
                      <a:pt x="212" y="277"/>
                    </a:lnTo>
                    <a:lnTo>
                      <a:pt x="267" y="264"/>
                    </a:lnTo>
                    <a:lnTo>
                      <a:pt x="294" y="256"/>
                    </a:lnTo>
                    <a:lnTo>
                      <a:pt x="320" y="247"/>
                    </a:lnTo>
                    <a:lnTo>
                      <a:pt x="332" y="243"/>
                    </a:lnTo>
                    <a:lnTo>
                      <a:pt x="345" y="237"/>
                    </a:lnTo>
                    <a:lnTo>
                      <a:pt x="356" y="231"/>
                    </a:lnTo>
                    <a:lnTo>
                      <a:pt x="368" y="225"/>
                    </a:lnTo>
                    <a:lnTo>
                      <a:pt x="372" y="214"/>
                    </a:lnTo>
                    <a:lnTo>
                      <a:pt x="372" y="203"/>
                    </a:lnTo>
                    <a:lnTo>
                      <a:pt x="372" y="193"/>
                    </a:lnTo>
                    <a:lnTo>
                      <a:pt x="369" y="183"/>
                    </a:lnTo>
                    <a:lnTo>
                      <a:pt x="367" y="173"/>
                    </a:lnTo>
                    <a:lnTo>
                      <a:pt x="363" y="165"/>
                    </a:lnTo>
                    <a:lnTo>
                      <a:pt x="360" y="156"/>
                    </a:lnTo>
                    <a:lnTo>
                      <a:pt x="356" y="148"/>
                    </a:lnTo>
                    <a:lnTo>
                      <a:pt x="350" y="141"/>
                    </a:lnTo>
                    <a:lnTo>
                      <a:pt x="344" y="135"/>
                    </a:lnTo>
                    <a:lnTo>
                      <a:pt x="336" y="129"/>
                    </a:lnTo>
                    <a:lnTo>
                      <a:pt x="327" y="124"/>
                    </a:lnTo>
                    <a:lnTo>
                      <a:pt x="319" y="119"/>
                    </a:lnTo>
                    <a:lnTo>
                      <a:pt x="311" y="116"/>
                    </a:lnTo>
                    <a:lnTo>
                      <a:pt x="301" y="112"/>
                    </a:lnTo>
                    <a:lnTo>
                      <a:pt x="290" y="110"/>
                    </a:lnTo>
                    <a:lnTo>
                      <a:pt x="270" y="106"/>
                    </a:lnTo>
                    <a:lnTo>
                      <a:pt x="249" y="106"/>
                    </a:lnTo>
                    <a:lnTo>
                      <a:pt x="228" y="107"/>
                    </a:lnTo>
                    <a:lnTo>
                      <a:pt x="208" y="110"/>
                    </a:lnTo>
                    <a:lnTo>
                      <a:pt x="186" y="114"/>
                    </a:lnTo>
                    <a:lnTo>
                      <a:pt x="164" y="120"/>
                    </a:lnTo>
                    <a:lnTo>
                      <a:pt x="142" y="130"/>
                    </a:lnTo>
                    <a:lnTo>
                      <a:pt x="121" y="141"/>
                    </a:lnTo>
                    <a:lnTo>
                      <a:pt x="111" y="147"/>
                    </a:lnTo>
                    <a:lnTo>
                      <a:pt x="101" y="154"/>
                    </a:lnTo>
                    <a:lnTo>
                      <a:pt x="93" y="161"/>
                    </a:lnTo>
                    <a:lnTo>
                      <a:pt x="83" y="168"/>
                    </a:lnTo>
                    <a:lnTo>
                      <a:pt x="76" y="177"/>
                    </a:lnTo>
                    <a:lnTo>
                      <a:pt x="69" y="185"/>
                    </a:lnTo>
                    <a:lnTo>
                      <a:pt x="61" y="193"/>
                    </a:lnTo>
                    <a:lnTo>
                      <a:pt x="56" y="202"/>
                    </a:lnTo>
                    <a:lnTo>
                      <a:pt x="56" y="68"/>
                    </a:lnTo>
                    <a:lnTo>
                      <a:pt x="73" y="55"/>
                    </a:lnTo>
                    <a:lnTo>
                      <a:pt x="93" y="42"/>
                    </a:lnTo>
                    <a:lnTo>
                      <a:pt x="113" y="31"/>
                    </a:lnTo>
                    <a:lnTo>
                      <a:pt x="133" y="22"/>
                    </a:lnTo>
                    <a:lnTo>
                      <a:pt x="156" y="15"/>
                    </a:lnTo>
                    <a:lnTo>
                      <a:pt x="179" y="9"/>
                    </a:lnTo>
                    <a:lnTo>
                      <a:pt x="202" y="4"/>
                    </a:lnTo>
                    <a:lnTo>
                      <a:pt x="226" y="1"/>
                    </a:lnTo>
                    <a:lnTo>
                      <a:pt x="249" y="0"/>
                    </a:lnTo>
                    <a:lnTo>
                      <a:pt x="275" y="0"/>
                    </a:lnTo>
                    <a:lnTo>
                      <a:pt x="299" y="1"/>
                    </a:lnTo>
                    <a:lnTo>
                      <a:pt x="323" y="3"/>
                    </a:lnTo>
                    <a:lnTo>
                      <a:pt x="346" y="6"/>
                    </a:lnTo>
                    <a:lnTo>
                      <a:pt x="370" y="10"/>
                    </a:lnTo>
                    <a:lnTo>
                      <a:pt x="393" y="16"/>
                    </a:lnTo>
                    <a:lnTo>
                      <a:pt x="415" y="24"/>
                    </a:lnTo>
                    <a:lnTo>
                      <a:pt x="429" y="31"/>
                    </a:lnTo>
                    <a:lnTo>
                      <a:pt x="441" y="39"/>
                    </a:lnTo>
                    <a:lnTo>
                      <a:pt x="453" y="49"/>
                    </a:lnTo>
                    <a:lnTo>
                      <a:pt x="463" y="59"/>
                    </a:lnTo>
                    <a:lnTo>
                      <a:pt x="472" y="71"/>
                    </a:lnTo>
                    <a:lnTo>
                      <a:pt x="481" y="83"/>
                    </a:lnTo>
                    <a:lnTo>
                      <a:pt x="488" y="97"/>
                    </a:lnTo>
                    <a:lnTo>
                      <a:pt x="494" y="110"/>
                    </a:lnTo>
                    <a:lnTo>
                      <a:pt x="500" y="124"/>
                    </a:lnTo>
                    <a:lnTo>
                      <a:pt x="505" y="138"/>
                    </a:lnTo>
                    <a:lnTo>
                      <a:pt x="508" y="154"/>
                    </a:lnTo>
                    <a:lnTo>
                      <a:pt x="511" y="170"/>
                    </a:lnTo>
                    <a:lnTo>
                      <a:pt x="513" y="185"/>
                    </a:lnTo>
                    <a:lnTo>
                      <a:pt x="514" y="201"/>
                    </a:lnTo>
                    <a:lnTo>
                      <a:pt x="515" y="216"/>
                    </a:lnTo>
                    <a:lnTo>
                      <a:pt x="515" y="232"/>
                    </a:lnTo>
                    <a:lnTo>
                      <a:pt x="516" y="282"/>
                    </a:lnTo>
                    <a:lnTo>
                      <a:pt x="516" y="333"/>
                    </a:lnTo>
                    <a:lnTo>
                      <a:pt x="514" y="386"/>
                    </a:lnTo>
                    <a:lnTo>
                      <a:pt x="513" y="438"/>
                    </a:lnTo>
                    <a:lnTo>
                      <a:pt x="513" y="463"/>
                    </a:lnTo>
                    <a:lnTo>
                      <a:pt x="513" y="488"/>
                    </a:lnTo>
                    <a:lnTo>
                      <a:pt x="514" y="513"/>
                    </a:lnTo>
                    <a:lnTo>
                      <a:pt x="516" y="538"/>
                    </a:lnTo>
                    <a:lnTo>
                      <a:pt x="520" y="562"/>
                    </a:lnTo>
                    <a:lnTo>
                      <a:pt x="524" y="586"/>
                    </a:lnTo>
                    <a:lnTo>
                      <a:pt x="530" y="610"/>
                    </a:lnTo>
                    <a:lnTo>
                      <a:pt x="536" y="631"/>
                    </a:lnTo>
                    <a:lnTo>
                      <a:pt x="539" y="650"/>
                    </a:lnTo>
                    <a:close/>
                    <a:moveTo>
                      <a:pt x="288" y="539"/>
                    </a:moveTo>
                    <a:lnTo>
                      <a:pt x="283" y="542"/>
                    </a:lnTo>
                    <a:lnTo>
                      <a:pt x="278" y="544"/>
                    </a:lnTo>
                    <a:lnTo>
                      <a:pt x="272" y="546"/>
                    </a:lnTo>
                    <a:lnTo>
                      <a:pt x="265" y="548"/>
                    </a:lnTo>
                    <a:lnTo>
                      <a:pt x="251" y="550"/>
                    </a:lnTo>
                    <a:lnTo>
                      <a:pt x="236" y="550"/>
                    </a:lnTo>
                    <a:lnTo>
                      <a:pt x="221" y="548"/>
                    </a:lnTo>
                    <a:lnTo>
                      <a:pt x="206" y="544"/>
                    </a:lnTo>
                    <a:lnTo>
                      <a:pt x="193" y="539"/>
                    </a:lnTo>
                    <a:lnTo>
                      <a:pt x="182" y="532"/>
                    </a:lnTo>
                    <a:lnTo>
                      <a:pt x="174" y="527"/>
                    </a:lnTo>
                    <a:lnTo>
                      <a:pt x="166" y="520"/>
                    </a:lnTo>
                    <a:lnTo>
                      <a:pt x="160" y="512"/>
                    </a:lnTo>
                    <a:lnTo>
                      <a:pt x="155" y="503"/>
                    </a:lnTo>
                    <a:lnTo>
                      <a:pt x="150" y="494"/>
                    </a:lnTo>
                    <a:lnTo>
                      <a:pt x="148" y="484"/>
                    </a:lnTo>
                    <a:lnTo>
                      <a:pt x="145" y="475"/>
                    </a:lnTo>
                    <a:lnTo>
                      <a:pt x="145" y="465"/>
                    </a:lnTo>
                    <a:lnTo>
                      <a:pt x="147" y="455"/>
                    </a:lnTo>
                    <a:lnTo>
                      <a:pt x="148" y="446"/>
                    </a:lnTo>
                    <a:lnTo>
                      <a:pt x="150" y="436"/>
                    </a:lnTo>
                    <a:lnTo>
                      <a:pt x="152" y="428"/>
                    </a:lnTo>
                    <a:lnTo>
                      <a:pt x="156" y="421"/>
                    </a:lnTo>
                    <a:lnTo>
                      <a:pt x="161" y="414"/>
                    </a:lnTo>
                    <a:lnTo>
                      <a:pt x="166" y="408"/>
                    </a:lnTo>
                    <a:lnTo>
                      <a:pt x="172" y="402"/>
                    </a:lnTo>
                    <a:lnTo>
                      <a:pt x="184" y="392"/>
                    </a:lnTo>
                    <a:lnTo>
                      <a:pt x="197" y="382"/>
                    </a:lnTo>
                    <a:lnTo>
                      <a:pt x="212" y="375"/>
                    </a:lnTo>
                    <a:lnTo>
                      <a:pt x="229" y="369"/>
                    </a:lnTo>
                    <a:lnTo>
                      <a:pt x="264" y="359"/>
                    </a:lnTo>
                    <a:lnTo>
                      <a:pt x="299" y="349"/>
                    </a:lnTo>
                    <a:lnTo>
                      <a:pt x="317" y="343"/>
                    </a:lnTo>
                    <a:lnTo>
                      <a:pt x="333" y="337"/>
                    </a:lnTo>
                    <a:lnTo>
                      <a:pt x="349" y="330"/>
                    </a:lnTo>
                    <a:lnTo>
                      <a:pt x="363" y="321"/>
                    </a:lnTo>
                    <a:lnTo>
                      <a:pt x="368" y="326"/>
                    </a:lnTo>
                    <a:lnTo>
                      <a:pt x="368" y="357"/>
                    </a:lnTo>
                    <a:lnTo>
                      <a:pt x="367" y="388"/>
                    </a:lnTo>
                    <a:lnTo>
                      <a:pt x="364" y="403"/>
                    </a:lnTo>
                    <a:lnTo>
                      <a:pt x="362" y="418"/>
                    </a:lnTo>
                    <a:lnTo>
                      <a:pt x="358" y="433"/>
                    </a:lnTo>
                    <a:lnTo>
                      <a:pt x="355" y="447"/>
                    </a:lnTo>
                    <a:lnTo>
                      <a:pt x="350" y="460"/>
                    </a:lnTo>
                    <a:lnTo>
                      <a:pt x="344" y="473"/>
                    </a:lnTo>
                    <a:lnTo>
                      <a:pt x="337" y="487"/>
                    </a:lnTo>
                    <a:lnTo>
                      <a:pt x="330" y="499"/>
                    </a:lnTo>
                    <a:lnTo>
                      <a:pt x="321" y="509"/>
                    </a:lnTo>
                    <a:lnTo>
                      <a:pt x="311" y="520"/>
                    </a:lnTo>
                    <a:lnTo>
                      <a:pt x="300" y="530"/>
                    </a:lnTo>
                    <a:lnTo>
                      <a:pt x="288" y="53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0" name="Freeform 24"/>
              <p:cNvSpPr>
                <a:spLocks/>
              </p:cNvSpPr>
              <p:nvPr/>
            </p:nvSpPr>
            <p:spPr bwMode="auto">
              <a:xfrm>
                <a:off x="3072" y="2227"/>
                <a:ext cx="64" cy="137"/>
              </a:xfrm>
              <a:custGeom>
                <a:avLst/>
                <a:gdLst/>
                <a:ahLst/>
                <a:cxnLst>
                  <a:cxn ang="0">
                    <a:pos x="380" y="776"/>
                  </a:cxn>
                  <a:cxn ang="0">
                    <a:pos x="369" y="787"/>
                  </a:cxn>
                  <a:cxn ang="0">
                    <a:pos x="349" y="802"/>
                  </a:cxn>
                  <a:cxn ang="0">
                    <a:pos x="316" y="815"/>
                  </a:cxn>
                  <a:cxn ang="0">
                    <a:pos x="280" y="822"/>
                  </a:cxn>
                  <a:cxn ang="0">
                    <a:pos x="242" y="823"/>
                  </a:cxn>
                  <a:cxn ang="0">
                    <a:pos x="206" y="821"/>
                  </a:cxn>
                  <a:cxn ang="0">
                    <a:pos x="173" y="813"/>
                  </a:cxn>
                  <a:cxn ang="0">
                    <a:pos x="144" y="803"/>
                  </a:cxn>
                  <a:cxn ang="0">
                    <a:pos x="119" y="785"/>
                  </a:cxn>
                  <a:cxn ang="0">
                    <a:pos x="97" y="766"/>
                  </a:cxn>
                  <a:cxn ang="0">
                    <a:pos x="84" y="749"/>
                  </a:cxn>
                  <a:cxn ang="0">
                    <a:pos x="76" y="732"/>
                  </a:cxn>
                  <a:cxn ang="0">
                    <a:pos x="70" y="706"/>
                  </a:cxn>
                  <a:cxn ang="0">
                    <a:pos x="69" y="657"/>
                  </a:cxn>
                  <a:cxn ang="0">
                    <a:pos x="69" y="280"/>
                  </a:cxn>
                  <a:cxn ang="0">
                    <a:pos x="0" y="173"/>
                  </a:cxn>
                  <a:cxn ang="0">
                    <a:pos x="69" y="41"/>
                  </a:cxn>
                  <a:cxn ang="0">
                    <a:pos x="212" y="171"/>
                  </a:cxn>
                  <a:cxn ang="0">
                    <a:pos x="368" y="280"/>
                  </a:cxn>
                  <a:cxn ang="0">
                    <a:pos x="212" y="662"/>
                  </a:cxn>
                  <a:cxn ang="0">
                    <a:pos x="217" y="677"/>
                  </a:cxn>
                  <a:cxn ang="0">
                    <a:pos x="225" y="689"/>
                  </a:cxn>
                  <a:cxn ang="0">
                    <a:pos x="234" y="697"/>
                  </a:cxn>
                  <a:cxn ang="0">
                    <a:pos x="245" y="703"/>
                  </a:cxn>
                  <a:cxn ang="0">
                    <a:pos x="255" y="706"/>
                  </a:cxn>
                  <a:cxn ang="0">
                    <a:pos x="268" y="707"/>
                  </a:cxn>
                  <a:cxn ang="0">
                    <a:pos x="294" y="702"/>
                  </a:cxn>
                  <a:cxn ang="0">
                    <a:pos x="320" y="691"/>
                  </a:cxn>
                  <a:cxn ang="0">
                    <a:pos x="344" y="678"/>
                  </a:cxn>
                  <a:cxn ang="0">
                    <a:pos x="364" y="664"/>
                  </a:cxn>
                  <a:cxn ang="0">
                    <a:pos x="379" y="650"/>
                  </a:cxn>
                </a:cxnLst>
                <a:rect l="0" t="0" r="r" b="b"/>
                <a:pathLst>
                  <a:path w="386" h="823">
                    <a:moveTo>
                      <a:pt x="386" y="769"/>
                    </a:moveTo>
                    <a:lnTo>
                      <a:pt x="380" y="776"/>
                    </a:lnTo>
                    <a:lnTo>
                      <a:pt x="375" y="782"/>
                    </a:lnTo>
                    <a:lnTo>
                      <a:pt x="369" y="787"/>
                    </a:lnTo>
                    <a:lnTo>
                      <a:pt x="362" y="792"/>
                    </a:lnTo>
                    <a:lnTo>
                      <a:pt x="349" y="802"/>
                    </a:lnTo>
                    <a:lnTo>
                      <a:pt x="333" y="809"/>
                    </a:lnTo>
                    <a:lnTo>
                      <a:pt x="316" y="815"/>
                    </a:lnTo>
                    <a:lnTo>
                      <a:pt x="298" y="818"/>
                    </a:lnTo>
                    <a:lnTo>
                      <a:pt x="280" y="822"/>
                    </a:lnTo>
                    <a:lnTo>
                      <a:pt x="261" y="823"/>
                    </a:lnTo>
                    <a:lnTo>
                      <a:pt x="242" y="823"/>
                    </a:lnTo>
                    <a:lnTo>
                      <a:pt x="224" y="823"/>
                    </a:lnTo>
                    <a:lnTo>
                      <a:pt x="206" y="821"/>
                    </a:lnTo>
                    <a:lnTo>
                      <a:pt x="188" y="817"/>
                    </a:lnTo>
                    <a:lnTo>
                      <a:pt x="173" y="813"/>
                    </a:lnTo>
                    <a:lnTo>
                      <a:pt x="157" y="809"/>
                    </a:lnTo>
                    <a:lnTo>
                      <a:pt x="144" y="803"/>
                    </a:lnTo>
                    <a:lnTo>
                      <a:pt x="132" y="796"/>
                    </a:lnTo>
                    <a:lnTo>
                      <a:pt x="119" y="785"/>
                    </a:lnTo>
                    <a:lnTo>
                      <a:pt x="107" y="774"/>
                    </a:lnTo>
                    <a:lnTo>
                      <a:pt x="97" y="766"/>
                    </a:lnTo>
                    <a:lnTo>
                      <a:pt x="90" y="756"/>
                    </a:lnTo>
                    <a:lnTo>
                      <a:pt x="84" y="749"/>
                    </a:lnTo>
                    <a:lnTo>
                      <a:pt x="79" y="740"/>
                    </a:lnTo>
                    <a:lnTo>
                      <a:pt x="76" y="732"/>
                    </a:lnTo>
                    <a:lnTo>
                      <a:pt x="72" y="725"/>
                    </a:lnTo>
                    <a:lnTo>
                      <a:pt x="70" y="706"/>
                    </a:lnTo>
                    <a:lnTo>
                      <a:pt x="70" y="684"/>
                    </a:lnTo>
                    <a:lnTo>
                      <a:pt x="69" y="657"/>
                    </a:lnTo>
                    <a:lnTo>
                      <a:pt x="69" y="622"/>
                    </a:lnTo>
                    <a:lnTo>
                      <a:pt x="69" y="280"/>
                    </a:lnTo>
                    <a:lnTo>
                      <a:pt x="0" y="276"/>
                    </a:lnTo>
                    <a:lnTo>
                      <a:pt x="0" y="173"/>
                    </a:lnTo>
                    <a:lnTo>
                      <a:pt x="69" y="173"/>
                    </a:lnTo>
                    <a:lnTo>
                      <a:pt x="69" y="41"/>
                    </a:lnTo>
                    <a:lnTo>
                      <a:pt x="212" y="0"/>
                    </a:lnTo>
                    <a:lnTo>
                      <a:pt x="212" y="171"/>
                    </a:lnTo>
                    <a:lnTo>
                      <a:pt x="368" y="171"/>
                    </a:lnTo>
                    <a:lnTo>
                      <a:pt x="368" y="280"/>
                    </a:lnTo>
                    <a:lnTo>
                      <a:pt x="212" y="280"/>
                    </a:lnTo>
                    <a:lnTo>
                      <a:pt x="212" y="662"/>
                    </a:lnTo>
                    <a:lnTo>
                      <a:pt x="215" y="670"/>
                    </a:lnTo>
                    <a:lnTo>
                      <a:pt x="217" y="677"/>
                    </a:lnTo>
                    <a:lnTo>
                      <a:pt x="221" y="683"/>
                    </a:lnTo>
                    <a:lnTo>
                      <a:pt x="225" y="689"/>
                    </a:lnTo>
                    <a:lnTo>
                      <a:pt x="229" y="694"/>
                    </a:lnTo>
                    <a:lnTo>
                      <a:pt x="234" y="697"/>
                    </a:lnTo>
                    <a:lnTo>
                      <a:pt x="239" y="701"/>
                    </a:lnTo>
                    <a:lnTo>
                      <a:pt x="245" y="703"/>
                    </a:lnTo>
                    <a:lnTo>
                      <a:pt x="249" y="705"/>
                    </a:lnTo>
                    <a:lnTo>
                      <a:pt x="255" y="706"/>
                    </a:lnTo>
                    <a:lnTo>
                      <a:pt x="261" y="707"/>
                    </a:lnTo>
                    <a:lnTo>
                      <a:pt x="268" y="707"/>
                    </a:lnTo>
                    <a:lnTo>
                      <a:pt x="280" y="706"/>
                    </a:lnTo>
                    <a:lnTo>
                      <a:pt x="294" y="702"/>
                    </a:lnTo>
                    <a:lnTo>
                      <a:pt x="307" y="697"/>
                    </a:lnTo>
                    <a:lnTo>
                      <a:pt x="320" y="691"/>
                    </a:lnTo>
                    <a:lnTo>
                      <a:pt x="333" y="685"/>
                    </a:lnTo>
                    <a:lnTo>
                      <a:pt x="344" y="678"/>
                    </a:lnTo>
                    <a:lnTo>
                      <a:pt x="355" y="671"/>
                    </a:lnTo>
                    <a:lnTo>
                      <a:pt x="364" y="664"/>
                    </a:lnTo>
                    <a:lnTo>
                      <a:pt x="373" y="657"/>
                    </a:lnTo>
                    <a:lnTo>
                      <a:pt x="379" y="650"/>
                    </a:lnTo>
                    <a:lnTo>
                      <a:pt x="386" y="76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1" name="Freeform 25"/>
              <p:cNvSpPr>
                <a:spLocks/>
              </p:cNvSpPr>
              <p:nvPr/>
            </p:nvSpPr>
            <p:spPr bwMode="auto">
              <a:xfrm>
                <a:off x="3530" y="2254"/>
                <a:ext cx="85" cy="108"/>
              </a:xfrm>
              <a:custGeom>
                <a:avLst/>
                <a:gdLst/>
                <a:ahLst/>
                <a:cxnLst>
                  <a:cxn ang="0">
                    <a:pos x="356" y="619"/>
                  </a:cxn>
                  <a:cxn ang="0">
                    <a:pos x="355" y="171"/>
                  </a:cxn>
                  <a:cxn ang="0">
                    <a:pos x="345" y="152"/>
                  </a:cxn>
                  <a:cxn ang="0">
                    <a:pos x="330" y="136"/>
                  </a:cxn>
                  <a:cxn ang="0">
                    <a:pos x="309" y="128"/>
                  </a:cxn>
                  <a:cxn ang="0">
                    <a:pos x="285" y="128"/>
                  </a:cxn>
                  <a:cxn ang="0">
                    <a:pos x="259" y="134"/>
                  </a:cxn>
                  <a:cxn ang="0">
                    <a:pos x="234" y="146"/>
                  </a:cxn>
                  <a:cxn ang="0">
                    <a:pos x="212" y="162"/>
                  </a:cxn>
                  <a:cxn ang="0">
                    <a:pos x="192" y="181"/>
                  </a:cxn>
                  <a:cxn ang="0">
                    <a:pos x="176" y="202"/>
                  </a:cxn>
                  <a:cxn ang="0">
                    <a:pos x="165" y="225"/>
                  </a:cxn>
                  <a:cxn ang="0">
                    <a:pos x="159" y="249"/>
                  </a:cxn>
                  <a:cxn ang="0">
                    <a:pos x="158" y="613"/>
                  </a:cxn>
                  <a:cxn ang="0">
                    <a:pos x="4" y="648"/>
                  </a:cxn>
                  <a:cxn ang="0">
                    <a:pos x="18" y="59"/>
                  </a:cxn>
                  <a:cxn ang="0">
                    <a:pos x="15" y="53"/>
                  </a:cxn>
                  <a:cxn ang="0">
                    <a:pos x="6" y="38"/>
                  </a:cxn>
                  <a:cxn ang="0">
                    <a:pos x="1" y="25"/>
                  </a:cxn>
                  <a:cxn ang="0">
                    <a:pos x="1" y="20"/>
                  </a:cxn>
                  <a:cxn ang="0">
                    <a:pos x="4" y="19"/>
                  </a:cxn>
                  <a:cxn ang="0">
                    <a:pos x="151" y="24"/>
                  </a:cxn>
                  <a:cxn ang="0">
                    <a:pos x="156" y="34"/>
                  </a:cxn>
                  <a:cxn ang="0">
                    <a:pos x="159" y="51"/>
                  </a:cxn>
                  <a:cxn ang="0">
                    <a:pos x="159" y="77"/>
                  </a:cxn>
                  <a:cxn ang="0">
                    <a:pos x="159" y="102"/>
                  </a:cxn>
                  <a:cxn ang="0">
                    <a:pos x="170" y="101"/>
                  </a:cxn>
                  <a:cxn ang="0">
                    <a:pos x="192" y="75"/>
                  </a:cxn>
                  <a:cxn ang="0">
                    <a:pos x="216" y="53"/>
                  </a:cxn>
                  <a:cxn ang="0">
                    <a:pos x="243" y="32"/>
                  </a:cxn>
                  <a:cxn ang="0">
                    <a:pos x="272" y="17"/>
                  </a:cxn>
                  <a:cxn ang="0">
                    <a:pos x="303" y="5"/>
                  </a:cxn>
                  <a:cxn ang="0">
                    <a:pos x="336" y="0"/>
                  </a:cxn>
                  <a:cxn ang="0">
                    <a:pos x="369" y="1"/>
                  </a:cxn>
                  <a:cxn ang="0">
                    <a:pos x="398" y="8"/>
                  </a:cxn>
                  <a:cxn ang="0">
                    <a:pos x="421" y="19"/>
                  </a:cxn>
                  <a:cxn ang="0">
                    <a:pos x="440" y="34"/>
                  </a:cxn>
                  <a:cxn ang="0">
                    <a:pos x="456" y="50"/>
                  </a:cxn>
                  <a:cxn ang="0">
                    <a:pos x="470" y="71"/>
                  </a:cxn>
                  <a:cxn ang="0">
                    <a:pos x="480" y="93"/>
                  </a:cxn>
                  <a:cxn ang="0">
                    <a:pos x="488" y="116"/>
                  </a:cxn>
                  <a:cxn ang="0">
                    <a:pos x="491" y="140"/>
                  </a:cxn>
                  <a:cxn ang="0">
                    <a:pos x="492" y="619"/>
                  </a:cxn>
                  <a:cxn ang="0">
                    <a:pos x="496" y="626"/>
                  </a:cxn>
                  <a:cxn ang="0">
                    <a:pos x="501" y="634"/>
                  </a:cxn>
                  <a:cxn ang="0">
                    <a:pos x="504" y="641"/>
                  </a:cxn>
                  <a:cxn ang="0">
                    <a:pos x="509" y="648"/>
                  </a:cxn>
                </a:cxnLst>
                <a:rect l="0" t="0" r="r" b="b"/>
                <a:pathLst>
                  <a:path w="509" h="648">
                    <a:moveTo>
                      <a:pt x="343" y="648"/>
                    </a:moveTo>
                    <a:lnTo>
                      <a:pt x="356" y="619"/>
                    </a:lnTo>
                    <a:lnTo>
                      <a:pt x="356" y="181"/>
                    </a:lnTo>
                    <a:lnTo>
                      <a:pt x="355" y="171"/>
                    </a:lnTo>
                    <a:lnTo>
                      <a:pt x="351" y="162"/>
                    </a:lnTo>
                    <a:lnTo>
                      <a:pt x="345" y="152"/>
                    </a:lnTo>
                    <a:lnTo>
                      <a:pt x="339" y="144"/>
                    </a:lnTo>
                    <a:lnTo>
                      <a:pt x="330" y="136"/>
                    </a:lnTo>
                    <a:lnTo>
                      <a:pt x="320" y="132"/>
                    </a:lnTo>
                    <a:lnTo>
                      <a:pt x="309" y="128"/>
                    </a:lnTo>
                    <a:lnTo>
                      <a:pt x="298" y="127"/>
                    </a:lnTo>
                    <a:lnTo>
                      <a:pt x="285" y="128"/>
                    </a:lnTo>
                    <a:lnTo>
                      <a:pt x="272" y="130"/>
                    </a:lnTo>
                    <a:lnTo>
                      <a:pt x="259" y="134"/>
                    </a:lnTo>
                    <a:lnTo>
                      <a:pt x="247" y="139"/>
                    </a:lnTo>
                    <a:lnTo>
                      <a:pt x="234" y="146"/>
                    </a:lnTo>
                    <a:lnTo>
                      <a:pt x="223" y="153"/>
                    </a:lnTo>
                    <a:lnTo>
                      <a:pt x="212" y="162"/>
                    </a:lnTo>
                    <a:lnTo>
                      <a:pt x="201" y="171"/>
                    </a:lnTo>
                    <a:lnTo>
                      <a:pt x="192" y="181"/>
                    </a:lnTo>
                    <a:lnTo>
                      <a:pt x="183" y="191"/>
                    </a:lnTo>
                    <a:lnTo>
                      <a:pt x="176" y="202"/>
                    </a:lnTo>
                    <a:lnTo>
                      <a:pt x="170" y="213"/>
                    </a:lnTo>
                    <a:lnTo>
                      <a:pt x="165" y="225"/>
                    </a:lnTo>
                    <a:lnTo>
                      <a:pt x="162" y="237"/>
                    </a:lnTo>
                    <a:lnTo>
                      <a:pt x="159" y="249"/>
                    </a:lnTo>
                    <a:lnTo>
                      <a:pt x="158" y="261"/>
                    </a:lnTo>
                    <a:lnTo>
                      <a:pt x="158" y="613"/>
                    </a:lnTo>
                    <a:lnTo>
                      <a:pt x="179" y="648"/>
                    </a:lnTo>
                    <a:lnTo>
                      <a:pt x="4" y="648"/>
                    </a:lnTo>
                    <a:lnTo>
                      <a:pt x="18" y="628"/>
                    </a:lnTo>
                    <a:lnTo>
                      <a:pt x="18" y="59"/>
                    </a:lnTo>
                    <a:lnTo>
                      <a:pt x="17" y="56"/>
                    </a:lnTo>
                    <a:lnTo>
                      <a:pt x="15" y="53"/>
                    </a:lnTo>
                    <a:lnTo>
                      <a:pt x="11" y="45"/>
                    </a:lnTo>
                    <a:lnTo>
                      <a:pt x="6" y="38"/>
                    </a:lnTo>
                    <a:lnTo>
                      <a:pt x="4" y="31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146" y="19"/>
                    </a:lnTo>
                    <a:lnTo>
                      <a:pt x="151" y="24"/>
                    </a:lnTo>
                    <a:lnTo>
                      <a:pt x="154" y="29"/>
                    </a:lnTo>
                    <a:lnTo>
                      <a:pt x="156" y="34"/>
                    </a:lnTo>
                    <a:lnTo>
                      <a:pt x="157" y="40"/>
                    </a:lnTo>
                    <a:lnTo>
                      <a:pt x="159" y="51"/>
                    </a:lnTo>
                    <a:lnTo>
                      <a:pt x="159" y="63"/>
                    </a:lnTo>
                    <a:lnTo>
                      <a:pt x="159" y="77"/>
                    </a:lnTo>
                    <a:lnTo>
                      <a:pt x="158" y="90"/>
                    </a:lnTo>
                    <a:lnTo>
                      <a:pt x="159" y="102"/>
                    </a:lnTo>
                    <a:lnTo>
                      <a:pt x="161" y="115"/>
                    </a:lnTo>
                    <a:lnTo>
                      <a:pt x="170" y="101"/>
                    </a:lnTo>
                    <a:lnTo>
                      <a:pt x="181" y="89"/>
                    </a:lnTo>
                    <a:lnTo>
                      <a:pt x="192" y="75"/>
                    </a:lnTo>
                    <a:lnTo>
                      <a:pt x="204" y="63"/>
                    </a:lnTo>
                    <a:lnTo>
                      <a:pt x="216" y="53"/>
                    </a:lnTo>
                    <a:lnTo>
                      <a:pt x="229" y="42"/>
                    </a:lnTo>
                    <a:lnTo>
                      <a:pt x="243" y="32"/>
                    </a:lnTo>
                    <a:lnTo>
                      <a:pt x="258" y="24"/>
                    </a:lnTo>
                    <a:lnTo>
                      <a:pt x="272" y="17"/>
                    </a:lnTo>
                    <a:lnTo>
                      <a:pt x="288" y="10"/>
                    </a:lnTo>
                    <a:lnTo>
                      <a:pt x="303" y="5"/>
                    </a:lnTo>
                    <a:lnTo>
                      <a:pt x="319" y="1"/>
                    </a:lnTo>
                    <a:lnTo>
                      <a:pt x="336" y="0"/>
                    </a:lnTo>
                    <a:lnTo>
                      <a:pt x="352" y="0"/>
                    </a:lnTo>
                    <a:lnTo>
                      <a:pt x="369" y="1"/>
                    </a:lnTo>
                    <a:lnTo>
                      <a:pt x="386" y="5"/>
                    </a:lnTo>
                    <a:lnTo>
                      <a:pt x="398" y="8"/>
                    </a:lnTo>
                    <a:lnTo>
                      <a:pt x="410" y="13"/>
                    </a:lnTo>
                    <a:lnTo>
                      <a:pt x="421" y="19"/>
                    </a:lnTo>
                    <a:lnTo>
                      <a:pt x="430" y="25"/>
                    </a:lnTo>
                    <a:lnTo>
                      <a:pt x="440" y="34"/>
                    </a:lnTo>
                    <a:lnTo>
                      <a:pt x="448" y="42"/>
                    </a:lnTo>
                    <a:lnTo>
                      <a:pt x="456" y="50"/>
                    </a:lnTo>
                    <a:lnTo>
                      <a:pt x="464" y="61"/>
                    </a:lnTo>
                    <a:lnTo>
                      <a:pt x="470" y="71"/>
                    </a:lnTo>
                    <a:lnTo>
                      <a:pt x="476" y="81"/>
                    </a:lnTo>
                    <a:lnTo>
                      <a:pt x="480" y="93"/>
                    </a:lnTo>
                    <a:lnTo>
                      <a:pt x="485" y="105"/>
                    </a:lnTo>
                    <a:lnTo>
                      <a:pt x="488" y="116"/>
                    </a:lnTo>
                    <a:lnTo>
                      <a:pt x="490" y="128"/>
                    </a:lnTo>
                    <a:lnTo>
                      <a:pt x="491" y="140"/>
                    </a:lnTo>
                    <a:lnTo>
                      <a:pt x="492" y="152"/>
                    </a:lnTo>
                    <a:lnTo>
                      <a:pt x="492" y="619"/>
                    </a:lnTo>
                    <a:lnTo>
                      <a:pt x="494" y="622"/>
                    </a:lnTo>
                    <a:lnTo>
                      <a:pt x="496" y="626"/>
                    </a:lnTo>
                    <a:lnTo>
                      <a:pt x="498" y="629"/>
                    </a:lnTo>
                    <a:lnTo>
                      <a:pt x="501" y="634"/>
                    </a:lnTo>
                    <a:lnTo>
                      <a:pt x="502" y="638"/>
                    </a:lnTo>
                    <a:lnTo>
                      <a:pt x="504" y="641"/>
                    </a:lnTo>
                    <a:lnTo>
                      <a:pt x="507" y="645"/>
                    </a:lnTo>
                    <a:lnTo>
                      <a:pt x="509" y="648"/>
                    </a:lnTo>
                    <a:lnTo>
                      <a:pt x="343" y="6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2" name="Freeform 26"/>
              <p:cNvSpPr>
                <a:spLocks noEditPoints="1"/>
              </p:cNvSpPr>
              <p:nvPr/>
            </p:nvSpPr>
            <p:spPr bwMode="auto">
              <a:xfrm>
                <a:off x="3425" y="2252"/>
                <a:ext cx="94" cy="112"/>
              </a:xfrm>
              <a:custGeom>
                <a:avLst/>
                <a:gdLst/>
                <a:ahLst/>
                <a:cxnLst>
                  <a:cxn ang="0">
                    <a:pos x="382" y="653"/>
                  </a:cxn>
                  <a:cxn ang="0">
                    <a:pos x="336" y="666"/>
                  </a:cxn>
                  <a:cxn ang="0">
                    <a:pos x="287" y="671"/>
                  </a:cxn>
                  <a:cxn ang="0">
                    <a:pos x="240" y="668"/>
                  </a:cxn>
                  <a:cxn ang="0">
                    <a:pos x="194" y="657"/>
                  </a:cxn>
                  <a:cxn ang="0">
                    <a:pos x="153" y="638"/>
                  </a:cxn>
                  <a:cxn ang="0">
                    <a:pos x="117" y="613"/>
                  </a:cxn>
                  <a:cxn ang="0">
                    <a:pos x="87" y="584"/>
                  </a:cxn>
                  <a:cxn ang="0">
                    <a:pos x="62" y="552"/>
                  </a:cxn>
                  <a:cxn ang="0">
                    <a:pos x="35" y="505"/>
                  </a:cxn>
                  <a:cxn ang="0">
                    <a:pos x="10" y="425"/>
                  </a:cxn>
                  <a:cxn ang="0">
                    <a:pos x="0" y="340"/>
                  </a:cxn>
                  <a:cxn ang="0">
                    <a:pos x="7" y="253"/>
                  </a:cxn>
                  <a:cxn ang="0">
                    <a:pos x="23" y="201"/>
                  </a:cxn>
                  <a:cxn ang="0">
                    <a:pos x="48" y="152"/>
                  </a:cxn>
                  <a:cxn ang="0">
                    <a:pos x="69" y="114"/>
                  </a:cxn>
                  <a:cxn ang="0">
                    <a:pos x="78" y="98"/>
                  </a:cxn>
                  <a:cxn ang="0">
                    <a:pos x="90" y="83"/>
                  </a:cxn>
                  <a:cxn ang="0">
                    <a:pos x="122" y="52"/>
                  </a:cxn>
                  <a:cxn ang="0">
                    <a:pos x="170" y="22"/>
                  </a:cxn>
                  <a:cxn ang="0">
                    <a:pos x="225" y="5"/>
                  </a:cxn>
                  <a:cxn ang="0">
                    <a:pos x="284" y="0"/>
                  </a:cxn>
                  <a:cxn ang="0">
                    <a:pos x="344" y="7"/>
                  </a:cxn>
                  <a:cxn ang="0">
                    <a:pos x="395" y="25"/>
                  </a:cxn>
                  <a:cxn ang="0">
                    <a:pos x="432" y="48"/>
                  </a:cxn>
                  <a:cxn ang="0">
                    <a:pos x="465" y="75"/>
                  </a:cxn>
                  <a:cxn ang="0">
                    <a:pos x="492" y="107"/>
                  </a:cxn>
                  <a:cxn ang="0">
                    <a:pos x="521" y="153"/>
                  </a:cxn>
                  <a:cxn ang="0">
                    <a:pos x="551" y="233"/>
                  </a:cxn>
                  <a:cxn ang="0">
                    <a:pos x="564" y="318"/>
                  </a:cxn>
                  <a:cxn ang="0">
                    <a:pos x="562" y="406"/>
                  </a:cxn>
                  <a:cxn ang="0">
                    <a:pos x="551" y="457"/>
                  </a:cxn>
                  <a:cxn ang="0">
                    <a:pos x="530" y="507"/>
                  </a:cxn>
                  <a:cxn ang="0">
                    <a:pos x="502" y="554"/>
                  </a:cxn>
                  <a:cxn ang="0">
                    <a:pos x="467" y="596"/>
                  </a:cxn>
                  <a:cxn ang="0">
                    <a:pos x="425" y="631"/>
                  </a:cxn>
                  <a:cxn ang="0">
                    <a:pos x="322" y="544"/>
                  </a:cxn>
                  <a:cxn ang="0">
                    <a:pos x="292" y="553"/>
                  </a:cxn>
                  <a:cxn ang="0">
                    <a:pos x="261" y="552"/>
                  </a:cxn>
                  <a:cxn ang="0">
                    <a:pos x="234" y="536"/>
                  </a:cxn>
                  <a:cxn ang="0">
                    <a:pos x="205" y="507"/>
                  </a:cxn>
                  <a:cxn ang="0">
                    <a:pos x="172" y="456"/>
                  </a:cxn>
                  <a:cxn ang="0">
                    <a:pos x="154" y="396"/>
                  </a:cxn>
                  <a:cxn ang="0">
                    <a:pos x="150" y="333"/>
                  </a:cxn>
                  <a:cxn ang="0">
                    <a:pos x="156" y="269"/>
                  </a:cxn>
                  <a:cxn ang="0">
                    <a:pos x="172" y="209"/>
                  </a:cxn>
                  <a:cxn ang="0">
                    <a:pos x="202" y="158"/>
                  </a:cxn>
                  <a:cxn ang="0">
                    <a:pos x="231" y="130"/>
                  </a:cxn>
                  <a:cxn ang="0">
                    <a:pos x="254" y="117"/>
                  </a:cxn>
                  <a:cxn ang="0">
                    <a:pos x="275" y="113"/>
                  </a:cxn>
                  <a:cxn ang="0">
                    <a:pos x="319" y="122"/>
                  </a:cxn>
                  <a:cxn ang="0">
                    <a:pos x="352" y="148"/>
                  </a:cxn>
                  <a:cxn ang="0">
                    <a:pos x="383" y="195"/>
                  </a:cxn>
                  <a:cxn ang="0">
                    <a:pos x="405" y="250"/>
                  </a:cxn>
                  <a:cxn ang="0">
                    <a:pos x="417" y="310"/>
                  </a:cxn>
                  <a:cxn ang="0">
                    <a:pos x="417" y="372"/>
                  </a:cxn>
                  <a:cxn ang="0">
                    <a:pos x="404" y="431"/>
                  </a:cxn>
                  <a:cxn ang="0">
                    <a:pos x="387" y="475"/>
                  </a:cxn>
                  <a:cxn ang="0">
                    <a:pos x="364" y="511"/>
                  </a:cxn>
                  <a:cxn ang="0">
                    <a:pos x="332" y="540"/>
                  </a:cxn>
                </a:cxnLst>
                <a:rect l="0" t="0" r="r" b="b"/>
                <a:pathLst>
                  <a:path w="564" h="671">
                    <a:moveTo>
                      <a:pt x="410" y="640"/>
                    </a:moveTo>
                    <a:lnTo>
                      <a:pt x="396" y="647"/>
                    </a:lnTo>
                    <a:lnTo>
                      <a:pt x="382" y="653"/>
                    </a:lnTo>
                    <a:lnTo>
                      <a:pt x="368" y="659"/>
                    </a:lnTo>
                    <a:lnTo>
                      <a:pt x="352" y="663"/>
                    </a:lnTo>
                    <a:lnTo>
                      <a:pt x="336" y="666"/>
                    </a:lnTo>
                    <a:lnTo>
                      <a:pt x="320" y="669"/>
                    </a:lnTo>
                    <a:lnTo>
                      <a:pt x="304" y="670"/>
                    </a:lnTo>
                    <a:lnTo>
                      <a:pt x="287" y="671"/>
                    </a:lnTo>
                    <a:lnTo>
                      <a:pt x="272" y="671"/>
                    </a:lnTo>
                    <a:lnTo>
                      <a:pt x="255" y="670"/>
                    </a:lnTo>
                    <a:lnTo>
                      <a:pt x="240" y="668"/>
                    </a:lnTo>
                    <a:lnTo>
                      <a:pt x="224" y="665"/>
                    </a:lnTo>
                    <a:lnTo>
                      <a:pt x="208" y="662"/>
                    </a:lnTo>
                    <a:lnTo>
                      <a:pt x="194" y="657"/>
                    </a:lnTo>
                    <a:lnTo>
                      <a:pt x="180" y="651"/>
                    </a:lnTo>
                    <a:lnTo>
                      <a:pt x="166" y="645"/>
                    </a:lnTo>
                    <a:lnTo>
                      <a:pt x="153" y="638"/>
                    </a:lnTo>
                    <a:lnTo>
                      <a:pt x="141" y="629"/>
                    </a:lnTo>
                    <a:lnTo>
                      <a:pt x="129" y="621"/>
                    </a:lnTo>
                    <a:lnTo>
                      <a:pt x="117" y="613"/>
                    </a:lnTo>
                    <a:lnTo>
                      <a:pt x="108" y="604"/>
                    </a:lnTo>
                    <a:lnTo>
                      <a:pt x="97" y="595"/>
                    </a:lnTo>
                    <a:lnTo>
                      <a:pt x="87" y="584"/>
                    </a:lnTo>
                    <a:lnTo>
                      <a:pt x="79" y="574"/>
                    </a:lnTo>
                    <a:lnTo>
                      <a:pt x="69" y="564"/>
                    </a:lnTo>
                    <a:lnTo>
                      <a:pt x="62" y="552"/>
                    </a:lnTo>
                    <a:lnTo>
                      <a:pt x="54" y="541"/>
                    </a:lnTo>
                    <a:lnTo>
                      <a:pt x="48" y="529"/>
                    </a:lnTo>
                    <a:lnTo>
                      <a:pt x="35" y="505"/>
                    </a:lnTo>
                    <a:lnTo>
                      <a:pt x="24" y="479"/>
                    </a:lnTo>
                    <a:lnTo>
                      <a:pt x="16" y="452"/>
                    </a:lnTo>
                    <a:lnTo>
                      <a:pt x="10" y="425"/>
                    </a:lnTo>
                    <a:lnTo>
                      <a:pt x="4" y="397"/>
                    </a:lnTo>
                    <a:lnTo>
                      <a:pt x="1" y="369"/>
                    </a:lnTo>
                    <a:lnTo>
                      <a:pt x="0" y="340"/>
                    </a:lnTo>
                    <a:lnTo>
                      <a:pt x="0" y="311"/>
                    </a:lnTo>
                    <a:lnTo>
                      <a:pt x="2" y="281"/>
                    </a:lnTo>
                    <a:lnTo>
                      <a:pt x="7" y="253"/>
                    </a:lnTo>
                    <a:lnTo>
                      <a:pt x="11" y="235"/>
                    </a:lnTo>
                    <a:lnTo>
                      <a:pt x="16" y="218"/>
                    </a:lnTo>
                    <a:lnTo>
                      <a:pt x="23" y="201"/>
                    </a:lnTo>
                    <a:lnTo>
                      <a:pt x="30" y="184"/>
                    </a:lnTo>
                    <a:lnTo>
                      <a:pt x="40" y="169"/>
                    </a:lnTo>
                    <a:lnTo>
                      <a:pt x="48" y="152"/>
                    </a:lnTo>
                    <a:lnTo>
                      <a:pt x="58" y="136"/>
                    </a:lnTo>
                    <a:lnTo>
                      <a:pt x="66" y="120"/>
                    </a:lnTo>
                    <a:lnTo>
                      <a:pt x="69" y="114"/>
                    </a:lnTo>
                    <a:lnTo>
                      <a:pt x="72" y="108"/>
                    </a:lnTo>
                    <a:lnTo>
                      <a:pt x="75" y="103"/>
                    </a:lnTo>
                    <a:lnTo>
                      <a:pt x="78" y="98"/>
                    </a:lnTo>
                    <a:lnTo>
                      <a:pt x="81" y="93"/>
                    </a:lnTo>
                    <a:lnTo>
                      <a:pt x="85" y="89"/>
                    </a:lnTo>
                    <a:lnTo>
                      <a:pt x="90" y="83"/>
                    </a:lnTo>
                    <a:lnTo>
                      <a:pt x="95" y="77"/>
                    </a:lnTo>
                    <a:lnTo>
                      <a:pt x="108" y="63"/>
                    </a:lnTo>
                    <a:lnTo>
                      <a:pt x="122" y="52"/>
                    </a:lnTo>
                    <a:lnTo>
                      <a:pt x="137" y="40"/>
                    </a:lnTo>
                    <a:lnTo>
                      <a:pt x="153" y="30"/>
                    </a:lnTo>
                    <a:lnTo>
                      <a:pt x="170" y="22"/>
                    </a:lnTo>
                    <a:lnTo>
                      <a:pt x="188" y="14"/>
                    </a:lnTo>
                    <a:lnTo>
                      <a:pt x="206" y="10"/>
                    </a:lnTo>
                    <a:lnTo>
                      <a:pt x="225" y="5"/>
                    </a:lnTo>
                    <a:lnTo>
                      <a:pt x="244" y="1"/>
                    </a:lnTo>
                    <a:lnTo>
                      <a:pt x="265" y="0"/>
                    </a:lnTo>
                    <a:lnTo>
                      <a:pt x="284" y="0"/>
                    </a:lnTo>
                    <a:lnTo>
                      <a:pt x="304" y="1"/>
                    </a:lnTo>
                    <a:lnTo>
                      <a:pt x="323" y="4"/>
                    </a:lnTo>
                    <a:lnTo>
                      <a:pt x="344" y="7"/>
                    </a:lnTo>
                    <a:lnTo>
                      <a:pt x="363" y="12"/>
                    </a:lnTo>
                    <a:lnTo>
                      <a:pt x="381" y="19"/>
                    </a:lnTo>
                    <a:lnTo>
                      <a:pt x="395" y="25"/>
                    </a:lnTo>
                    <a:lnTo>
                      <a:pt x="408" y="32"/>
                    </a:lnTo>
                    <a:lnTo>
                      <a:pt x="420" y="40"/>
                    </a:lnTo>
                    <a:lnTo>
                      <a:pt x="432" y="48"/>
                    </a:lnTo>
                    <a:lnTo>
                      <a:pt x="443" y="56"/>
                    </a:lnTo>
                    <a:lnTo>
                      <a:pt x="454" y="66"/>
                    </a:lnTo>
                    <a:lnTo>
                      <a:pt x="465" y="75"/>
                    </a:lnTo>
                    <a:lnTo>
                      <a:pt x="474" y="85"/>
                    </a:lnTo>
                    <a:lnTo>
                      <a:pt x="484" y="96"/>
                    </a:lnTo>
                    <a:lnTo>
                      <a:pt x="492" y="107"/>
                    </a:lnTo>
                    <a:lnTo>
                      <a:pt x="501" y="117"/>
                    </a:lnTo>
                    <a:lnTo>
                      <a:pt x="508" y="129"/>
                    </a:lnTo>
                    <a:lnTo>
                      <a:pt x="521" y="153"/>
                    </a:lnTo>
                    <a:lnTo>
                      <a:pt x="533" y="178"/>
                    </a:lnTo>
                    <a:lnTo>
                      <a:pt x="542" y="206"/>
                    </a:lnTo>
                    <a:lnTo>
                      <a:pt x="551" y="233"/>
                    </a:lnTo>
                    <a:lnTo>
                      <a:pt x="557" y="261"/>
                    </a:lnTo>
                    <a:lnTo>
                      <a:pt x="562" y="290"/>
                    </a:lnTo>
                    <a:lnTo>
                      <a:pt x="564" y="318"/>
                    </a:lnTo>
                    <a:lnTo>
                      <a:pt x="564" y="347"/>
                    </a:lnTo>
                    <a:lnTo>
                      <a:pt x="564" y="377"/>
                    </a:lnTo>
                    <a:lnTo>
                      <a:pt x="562" y="406"/>
                    </a:lnTo>
                    <a:lnTo>
                      <a:pt x="558" y="422"/>
                    </a:lnTo>
                    <a:lnTo>
                      <a:pt x="554" y="439"/>
                    </a:lnTo>
                    <a:lnTo>
                      <a:pt x="551" y="457"/>
                    </a:lnTo>
                    <a:lnTo>
                      <a:pt x="545" y="474"/>
                    </a:lnTo>
                    <a:lnTo>
                      <a:pt x="538" y="491"/>
                    </a:lnTo>
                    <a:lnTo>
                      <a:pt x="530" y="507"/>
                    </a:lnTo>
                    <a:lnTo>
                      <a:pt x="522" y="523"/>
                    </a:lnTo>
                    <a:lnTo>
                      <a:pt x="513" y="540"/>
                    </a:lnTo>
                    <a:lnTo>
                      <a:pt x="502" y="554"/>
                    </a:lnTo>
                    <a:lnTo>
                      <a:pt x="491" y="570"/>
                    </a:lnTo>
                    <a:lnTo>
                      <a:pt x="479" y="583"/>
                    </a:lnTo>
                    <a:lnTo>
                      <a:pt x="467" y="596"/>
                    </a:lnTo>
                    <a:lnTo>
                      <a:pt x="453" y="609"/>
                    </a:lnTo>
                    <a:lnTo>
                      <a:pt x="439" y="620"/>
                    </a:lnTo>
                    <a:lnTo>
                      <a:pt x="425" y="631"/>
                    </a:lnTo>
                    <a:lnTo>
                      <a:pt x="410" y="640"/>
                    </a:lnTo>
                    <a:close/>
                    <a:moveTo>
                      <a:pt x="332" y="540"/>
                    </a:moveTo>
                    <a:lnTo>
                      <a:pt x="322" y="544"/>
                    </a:lnTo>
                    <a:lnTo>
                      <a:pt x="313" y="548"/>
                    </a:lnTo>
                    <a:lnTo>
                      <a:pt x="303" y="552"/>
                    </a:lnTo>
                    <a:lnTo>
                      <a:pt x="292" y="553"/>
                    </a:lnTo>
                    <a:lnTo>
                      <a:pt x="281" y="554"/>
                    </a:lnTo>
                    <a:lnTo>
                      <a:pt x="271" y="553"/>
                    </a:lnTo>
                    <a:lnTo>
                      <a:pt x="261" y="552"/>
                    </a:lnTo>
                    <a:lnTo>
                      <a:pt x="251" y="548"/>
                    </a:lnTo>
                    <a:lnTo>
                      <a:pt x="242" y="542"/>
                    </a:lnTo>
                    <a:lnTo>
                      <a:pt x="234" y="536"/>
                    </a:lnTo>
                    <a:lnTo>
                      <a:pt x="226" y="529"/>
                    </a:lnTo>
                    <a:lnTo>
                      <a:pt x="218" y="523"/>
                    </a:lnTo>
                    <a:lnTo>
                      <a:pt x="205" y="507"/>
                    </a:lnTo>
                    <a:lnTo>
                      <a:pt x="192" y="492"/>
                    </a:lnTo>
                    <a:lnTo>
                      <a:pt x="182" y="474"/>
                    </a:lnTo>
                    <a:lnTo>
                      <a:pt x="172" y="456"/>
                    </a:lnTo>
                    <a:lnTo>
                      <a:pt x="165" y="437"/>
                    </a:lnTo>
                    <a:lnTo>
                      <a:pt x="159" y="416"/>
                    </a:lnTo>
                    <a:lnTo>
                      <a:pt x="154" y="396"/>
                    </a:lnTo>
                    <a:lnTo>
                      <a:pt x="152" y="375"/>
                    </a:lnTo>
                    <a:lnTo>
                      <a:pt x="150" y="353"/>
                    </a:lnTo>
                    <a:lnTo>
                      <a:pt x="150" y="333"/>
                    </a:lnTo>
                    <a:lnTo>
                      <a:pt x="150" y="311"/>
                    </a:lnTo>
                    <a:lnTo>
                      <a:pt x="152" y="290"/>
                    </a:lnTo>
                    <a:lnTo>
                      <a:pt x="156" y="269"/>
                    </a:lnTo>
                    <a:lnTo>
                      <a:pt x="159" y="249"/>
                    </a:lnTo>
                    <a:lnTo>
                      <a:pt x="165" y="229"/>
                    </a:lnTo>
                    <a:lnTo>
                      <a:pt x="172" y="209"/>
                    </a:lnTo>
                    <a:lnTo>
                      <a:pt x="181" y="191"/>
                    </a:lnTo>
                    <a:lnTo>
                      <a:pt x="190" y="174"/>
                    </a:lnTo>
                    <a:lnTo>
                      <a:pt x="202" y="158"/>
                    </a:lnTo>
                    <a:lnTo>
                      <a:pt x="216" y="142"/>
                    </a:lnTo>
                    <a:lnTo>
                      <a:pt x="223" y="136"/>
                    </a:lnTo>
                    <a:lnTo>
                      <a:pt x="231" y="130"/>
                    </a:lnTo>
                    <a:lnTo>
                      <a:pt x="240" y="124"/>
                    </a:lnTo>
                    <a:lnTo>
                      <a:pt x="248" y="120"/>
                    </a:lnTo>
                    <a:lnTo>
                      <a:pt x="254" y="117"/>
                    </a:lnTo>
                    <a:lnTo>
                      <a:pt x="261" y="115"/>
                    </a:lnTo>
                    <a:lnTo>
                      <a:pt x="268" y="114"/>
                    </a:lnTo>
                    <a:lnTo>
                      <a:pt x="275" y="113"/>
                    </a:lnTo>
                    <a:lnTo>
                      <a:pt x="290" y="114"/>
                    </a:lnTo>
                    <a:lnTo>
                      <a:pt x="305" y="117"/>
                    </a:lnTo>
                    <a:lnTo>
                      <a:pt x="319" y="122"/>
                    </a:lnTo>
                    <a:lnTo>
                      <a:pt x="332" y="129"/>
                    </a:lnTo>
                    <a:lnTo>
                      <a:pt x="344" y="138"/>
                    </a:lnTo>
                    <a:lnTo>
                      <a:pt x="352" y="148"/>
                    </a:lnTo>
                    <a:lnTo>
                      <a:pt x="364" y="163"/>
                    </a:lnTo>
                    <a:lnTo>
                      <a:pt x="374" y="178"/>
                    </a:lnTo>
                    <a:lnTo>
                      <a:pt x="383" y="195"/>
                    </a:lnTo>
                    <a:lnTo>
                      <a:pt x="392" y="213"/>
                    </a:lnTo>
                    <a:lnTo>
                      <a:pt x="399" y="231"/>
                    </a:lnTo>
                    <a:lnTo>
                      <a:pt x="405" y="250"/>
                    </a:lnTo>
                    <a:lnTo>
                      <a:pt x="411" y="269"/>
                    </a:lnTo>
                    <a:lnTo>
                      <a:pt x="414" y="290"/>
                    </a:lnTo>
                    <a:lnTo>
                      <a:pt x="417" y="310"/>
                    </a:lnTo>
                    <a:lnTo>
                      <a:pt x="418" y="330"/>
                    </a:lnTo>
                    <a:lnTo>
                      <a:pt x="418" y="351"/>
                    </a:lnTo>
                    <a:lnTo>
                      <a:pt x="417" y="372"/>
                    </a:lnTo>
                    <a:lnTo>
                      <a:pt x="413" y="391"/>
                    </a:lnTo>
                    <a:lnTo>
                      <a:pt x="410" y="412"/>
                    </a:lnTo>
                    <a:lnTo>
                      <a:pt x="404" y="431"/>
                    </a:lnTo>
                    <a:lnTo>
                      <a:pt x="396" y="450"/>
                    </a:lnTo>
                    <a:lnTo>
                      <a:pt x="392" y="462"/>
                    </a:lnTo>
                    <a:lnTo>
                      <a:pt x="387" y="475"/>
                    </a:lnTo>
                    <a:lnTo>
                      <a:pt x="380" y="487"/>
                    </a:lnTo>
                    <a:lnTo>
                      <a:pt x="372" y="500"/>
                    </a:lnTo>
                    <a:lnTo>
                      <a:pt x="364" y="511"/>
                    </a:lnTo>
                    <a:lnTo>
                      <a:pt x="354" y="522"/>
                    </a:lnTo>
                    <a:lnTo>
                      <a:pt x="344" y="531"/>
                    </a:lnTo>
                    <a:lnTo>
                      <a:pt x="332" y="54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3" name="Freeform 27"/>
              <p:cNvSpPr>
                <a:spLocks/>
              </p:cNvSpPr>
              <p:nvPr/>
            </p:nvSpPr>
            <p:spPr bwMode="auto">
              <a:xfrm>
                <a:off x="3146" y="2252"/>
                <a:ext cx="68" cy="110"/>
              </a:xfrm>
              <a:custGeom>
                <a:avLst/>
                <a:gdLst/>
                <a:ahLst/>
                <a:cxnLst>
                  <a:cxn ang="0">
                    <a:pos x="397" y="160"/>
                  </a:cxn>
                  <a:cxn ang="0">
                    <a:pos x="383" y="147"/>
                  </a:cxn>
                  <a:cxn ang="0">
                    <a:pos x="366" y="135"/>
                  </a:cxn>
                  <a:cxn ang="0">
                    <a:pos x="348" y="125"/>
                  </a:cxn>
                  <a:cxn ang="0">
                    <a:pos x="323" y="122"/>
                  </a:cxn>
                  <a:cxn ang="0">
                    <a:pos x="291" y="130"/>
                  </a:cxn>
                  <a:cxn ang="0">
                    <a:pos x="260" y="146"/>
                  </a:cxn>
                  <a:cxn ang="0">
                    <a:pos x="232" y="167"/>
                  </a:cxn>
                  <a:cxn ang="0">
                    <a:pos x="208" y="192"/>
                  </a:cxn>
                  <a:cxn ang="0">
                    <a:pos x="189" y="220"/>
                  </a:cxn>
                  <a:cxn ang="0">
                    <a:pos x="176" y="250"/>
                  </a:cxn>
                  <a:cxn ang="0">
                    <a:pos x="169" y="278"/>
                  </a:cxn>
                  <a:cxn ang="0">
                    <a:pos x="169" y="622"/>
                  </a:cxn>
                  <a:cxn ang="0">
                    <a:pos x="177" y="631"/>
                  </a:cxn>
                  <a:cxn ang="0">
                    <a:pos x="188" y="643"/>
                  </a:cxn>
                  <a:cxn ang="0">
                    <a:pos x="195" y="653"/>
                  </a:cxn>
                  <a:cxn ang="0">
                    <a:pos x="195" y="656"/>
                  </a:cxn>
                  <a:cxn ang="0">
                    <a:pos x="193" y="656"/>
                  </a:cxn>
                  <a:cxn ang="0">
                    <a:pos x="11" y="652"/>
                  </a:cxn>
                  <a:cxn ang="0">
                    <a:pos x="17" y="643"/>
                  </a:cxn>
                  <a:cxn ang="0">
                    <a:pos x="23" y="634"/>
                  </a:cxn>
                  <a:cxn ang="0">
                    <a:pos x="26" y="625"/>
                  </a:cxn>
                  <a:cxn ang="0">
                    <a:pos x="26" y="58"/>
                  </a:cxn>
                  <a:cxn ang="0">
                    <a:pos x="23" y="51"/>
                  </a:cxn>
                  <a:cxn ang="0">
                    <a:pos x="15" y="42"/>
                  </a:cxn>
                  <a:cxn ang="0">
                    <a:pos x="6" y="31"/>
                  </a:cxn>
                  <a:cxn ang="0">
                    <a:pos x="0" y="20"/>
                  </a:cxn>
                  <a:cxn ang="0">
                    <a:pos x="169" y="120"/>
                  </a:cxn>
                  <a:cxn ang="0">
                    <a:pos x="202" y="82"/>
                  </a:cxn>
                  <a:cxn ang="0">
                    <a:pos x="238" y="44"/>
                  </a:cxn>
                  <a:cxn ang="0">
                    <a:pos x="259" y="27"/>
                  </a:cxn>
                  <a:cxn ang="0">
                    <a:pos x="280" y="13"/>
                  </a:cxn>
                  <a:cxn ang="0">
                    <a:pos x="304" y="4"/>
                  </a:cxn>
                  <a:cxn ang="0">
                    <a:pos x="330" y="0"/>
                  </a:cxn>
                  <a:cxn ang="0">
                    <a:pos x="351" y="2"/>
                  </a:cxn>
                  <a:cxn ang="0">
                    <a:pos x="371" y="6"/>
                  </a:cxn>
                  <a:cxn ang="0">
                    <a:pos x="389" y="13"/>
                  </a:cxn>
                  <a:cxn ang="0">
                    <a:pos x="403" y="24"/>
                  </a:cxn>
                </a:cxnLst>
                <a:rect l="0" t="0" r="r" b="b"/>
                <a:pathLst>
                  <a:path w="403" h="656">
                    <a:moveTo>
                      <a:pt x="403" y="167"/>
                    </a:moveTo>
                    <a:lnTo>
                      <a:pt x="397" y="160"/>
                    </a:lnTo>
                    <a:lnTo>
                      <a:pt x="390" y="154"/>
                    </a:lnTo>
                    <a:lnTo>
                      <a:pt x="383" y="147"/>
                    </a:lnTo>
                    <a:lnTo>
                      <a:pt x="375" y="141"/>
                    </a:lnTo>
                    <a:lnTo>
                      <a:pt x="366" y="135"/>
                    </a:lnTo>
                    <a:lnTo>
                      <a:pt x="358" y="130"/>
                    </a:lnTo>
                    <a:lnTo>
                      <a:pt x="348" y="125"/>
                    </a:lnTo>
                    <a:lnTo>
                      <a:pt x="340" y="120"/>
                    </a:lnTo>
                    <a:lnTo>
                      <a:pt x="323" y="122"/>
                    </a:lnTo>
                    <a:lnTo>
                      <a:pt x="306" y="125"/>
                    </a:lnTo>
                    <a:lnTo>
                      <a:pt x="291" y="130"/>
                    </a:lnTo>
                    <a:lnTo>
                      <a:pt x="275" y="137"/>
                    </a:lnTo>
                    <a:lnTo>
                      <a:pt x="260" y="146"/>
                    </a:lnTo>
                    <a:lnTo>
                      <a:pt x="245" y="155"/>
                    </a:lnTo>
                    <a:lnTo>
                      <a:pt x="232" y="167"/>
                    </a:lnTo>
                    <a:lnTo>
                      <a:pt x="220" y="179"/>
                    </a:lnTo>
                    <a:lnTo>
                      <a:pt x="208" y="192"/>
                    </a:lnTo>
                    <a:lnTo>
                      <a:pt x="199" y="205"/>
                    </a:lnTo>
                    <a:lnTo>
                      <a:pt x="189" y="220"/>
                    </a:lnTo>
                    <a:lnTo>
                      <a:pt x="182" y="234"/>
                    </a:lnTo>
                    <a:lnTo>
                      <a:pt x="176" y="250"/>
                    </a:lnTo>
                    <a:lnTo>
                      <a:pt x="171" y="264"/>
                    </a:lnTo>
                    <a:lnTo>
                      <a:pt x="169" y="278"/>
                    </a:lnTo>
                    <a:lnTo>
                      <a:pt x="168" y="293"/>
                    </a:lnTo>
                    <a:lnTo>
                      <a:pt x="169" y="622"/>
                    </a:lnTo>
                    <a:lnTo>
                      <a:pt x="172" y="627"/>
                    </a:lnTo>
                    <a:lnTo>
                      <a:pt x="177" y="631"/>
                    </a:lnTo>
                    <a:lnTo>
                      <a:pt x="182" y="637"/>
                    </a:lnTo>
                    <a:lnTo>
                      <a:pt x="188" y="643"/>
                    </a:lnTo>
                    <a:lnTo>
                      <a:pt x="193" y="649"/>
                    </a:lnTo>
                    <a:lnTo>
                      <a:pt x="195" y="653"/>
                    </a:lnTo>
                    <a:lnTo>
                      <a:pt x="195" y="654"/>
                    </a:lnTo>
                    <a:lnTo>
                      <a:pt x="195" y="656"/>
                    </a:lnTo>
                    <a:lnTo>
                      <a:pt x="195" y="656"/>
                    </a:lnTo>
                    <a:lnTo>
                      <a:pt x="193" y="656"/>
                    </a:lnTo>
                    <a:lnTo>
                      <a:pt x="8" y="656"/>
                    </a:lnTo>
                    <a:lnTo>
                      <a:pt x="11" y="652"/>
                    </a:lnTo>
                    <a:lnTo>
                      <a:pt x="14" y="648"/>
                    </a:lnTo>
                    <a:lnTo>
                      <a:pt x="17" y="643"/>
                    </a:lnTo>
                    <a:lnTo>
                      <a:pt x="19" y="639"/>
                    </a:lnTo>
                    <a:lnTo>
                      <a:pt x="23" y="634"/>
                    </a:lnTo>
                    <a:lnTo>
                      <a:pt x="24" y="630"/>
                    </a:lnTo>
                    <a:lnTo>
                      <a:pt x="26" y="625"/>
                    </a:lnTo>
                    <a:lnTo>
                      <a:pt x="26" y="622"/>
                    </a:lnTo>
                    <a:lnTo>
                      <a:pt x="26" y="58"/>
                    </a:lnTo>
                    <a:lnTo>
                      <a:pt x="25" y="56"/>
                    </a:lnTo>
                    <a:lnTo>
                      <a:pt x="23" y="51"/>
                    </a:lnTo>
                    <a:lnTo>
                      <a:pt x="19" y="46"/>
                    </a:lnTo>
                    <a:lnTo>
                      <a:pt x="15" y="42"/>
                    </a:lnTo>
                    <a:lnTo>
                      <a:pt x="11" y="36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168" y="22"/>
                    </a:lnTo>
                    <a:lnTo>
                      <a:pt x="169" y="120"/>
                    </a:lnTo>
                    <a:lnTo>
                      <a:pt x="185" y="103"/>
                    </a:lnTo>
                    <a:lnTo>
                      <a:pt x="202" y="82"/>
                    </a:lnTo>
                    <a:lnTo>
                      <a:pt x="219" y="63"/>
                    </a:lnTo>
                    <a:lnTo>
                      <a:pt x="238" y="44"/>
                    </a:lnTo>
                    <a:lnTo>
                      <a:pt x="248" y="34"/>
                    </a:lnTo>
                    <a:lnTo>
                      <a:pt x="259" y="27"/>
                    </a:lnTo>
                    <a:lnTo>
                      <a:pt x="269" y="19"/>
                    </a:lnTo>
                    <a:lnTo>
                      <a:pt x="280" y="13"/>
                    </a:lnTo>
                    <a:lnTo>
                      <a:pt x="292" y="8"/>
                    </a:lnTo>
                    <a:lnTo>
                      <a:pt x="304" y="4"/>
                    </a:lnTo>
                    <a:lnTo>
                      <a:pt x="317" y="1"/>
                    </a:lnTo>
                    <a:lnTo>
                      <a:pt x="330" y="0"/>
                    </a:lnTo>
                    <a:lnTo>
                      <a:pt x="341" y="1"/>
                    </a:lnTo>
                    <a:lnTo>
                      <a:pt x="351" y="2"/>
                    </a:lnTo>
                    <a:lnTo>
                      <a:pt x="362" y="3"/>
                    </a:lnTo>
                    <a:lnTo>
                      <a:pt x="371" y="6"/>
                    </a:lnTo>
                    <a:lnTo>
                      <a:pt x="381" y="9"/>
                    </a:lnTo>
                    <a:lnTo>
                      <a:pt x="389" y="13"/>
                    </a:lnTo>
                    <a:lnTo>
                      <a:pt x="397" y="18"/>
                    </a:lnTo>
                    <a:lnTo>
                      <a:pt x="403" y="24"/>
                    </a:lnTo>
                    <a:lnTo>
                      <a:pt x="403" y="16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4" name="Freeform 28"/>
              <p:cNvSpPr>
                <a:spLocks/>
              </p:cNvSpPr>
              <p:nvPr/>
            </p:nvSpPr>
            <p:spPr bwMode="auto">
              <a:xfrm>
                <a:off x="2644" y="2252"/>
                <a:ext cx="139" cy="110"/>
              </a:xfrm>
              <a:custGeom>
                <a:avLst/>
                <a:gdLst/>
                <a:ahLst/>
                <a:cxnLst>
                  <a:cxn ang="0">
                    <a:pos x="673" y="193"/>
                  </a:cxn>
                  <a:cxn ang="0">
                    <a:pos x="665" y="172"/>
                  </a:cxn>
                  <a:cxn ang="0">
                    <a:pos x="649" y="147"/>
                  </a:cxn>
                  <a:cxn ang="0">
                    <a:pos x="624" y="134"/>
                  </a:cxn>
                  <a:cxn ang="0">
                    <a:pos x="589" y="135"/>
                  </a:cxn>
                  <a:cxn ang="0">
                    <a:pos x="555" y="146"/>
                  </a:cxn>
                  <a:cxn ang="0">
                    <a:pos x="528" y="166"/>
                  </a:cxn>
                  <a:cxn ang="0">
                    <a:pos x="501" y="196"/>
                  </a:cxn>
                  <a:cxn ang="0">
                    <a:pos x="489" y="226"/>
                  </a:cxn>
                  <a:cxn ang="0">
                    <a:pos x="491" y="631"/>
                  </a:cxn>
                  <a:cxn ang="0">
                    <a:pos x="499" y="643"/>
                  </a:cxn>
                  <a:cxn ang="0">
                    <a:pos x="504" y="656"/>
                  </a:cxn>
                  <a:cxn ang="0">
                    <a:pos x="348" y="205"/>
                  </a:cxn>
                  <a:cxn ang="0">
                    <a:pos x="343" y="184"/>
                  </a:cxn>
                  <a:cxn ang="0">
                    <a:pos x="334" y="161"/>
                  </a:cxn>
                  <a:cxn ang="0">
                    <a:pos x="321" y="146"/>
                  </a:cxn>
                  <a:cxn ang="0">
                    <a:pos x="295" y="134"/>
                  </a:cxn>
                  <a:cxn ang="0">
                    <a:pos x="267" y="132"/>
                  </a:cxn>
                  <a:cxn ang="0">
                    <a:pos x="226" y="150"/>
                  </a:cxn>
                  <a:cxn ang="0">
                    <a:pos x="189" y="180"/>
                  </a:cxn>
                  <a:cxn ang="0">
                    <a:pos x="172" y="202"/>
                  </a:cxn>
                  <a:cxn ang="0">
                    <a:pos x="164" y="225"/>
                  </a:cxn>
                  <a:cxn ang="0">
                    <a:pos x="178" y="656"/>
                  </a:cxn>
                  <a:cxn ang="0">
                    <a:pos x="18" y="65"/>
                  </a:cxn>
                  <a:cxn ang="0">
                    <a:pos x="14" y="50"/>
                  </a:cxn>
                  <a:cxn ang="0">
                    <a:pos x="7" y="36"/>
                  </a:cxn>
                  <a:cxn ang="0">
                    <a:pos x="9" y="20"/>
                  </a:cxn>
                  <a:cxn ang="0">
                    <a:pos x="155" y="39"/>
                  </a:cxn>
                  <a:cxn ang="0">
                    <a:pos x="159" y="68"/>
                  </a:cxn>
                  <a:cxn ang="0">
                    <a:pos x="164" y="92"/>
                  </a:cxn>
                  <a:cxn ang="0">
                    <a:pos x="194" y="57"/>
                  </a:cxn>
                  <a:cxn ang="0">
                    <a:pos x="231" y="30"/>
                  </a:cxn>
                  <a:cxn ang="0">
                    <a:pos x="272" y="12"/>
                  </a:cxn>
                  <a:cxn ang="0">
                    <a:pos x="316" y="3"/>
                  </a:cxn>
                  <a:cxn ang="0">
                    <a:pos x="363" y="4"/>
                  </a:cxn>
                  <a:cxn ang="0">
                    <a:pos x="397" y="9"/>
                  </a:cxn>
                  <a:cxn ang="0">
                    <a:pos x="420" y="21"/>
                  </a:cxn>
                  <a:cxn ang="0">
                    <a:pos x="439" y="38"/>
                  </a:cxn>
                  <a:cxn ang="0">
                    <a:pos x="470" y="86"/>
                  </a:cxn>
                  <a:cxn ang="0">
                    <a:pos x="517" y="64"/>
                  </a:cxn>
                  <a:cxn ang="0">
                    <a:pos x="550" y="37"/>
                  </a:cxn>
                  <a:cxn ang="0">
                    <a:pos x="589" y="15"/>
                  </a:cxn>
                  <a:cxn ang="0">
                    <a:pos x="632" y="2"/>
                  </a:cxn>
                  <a:cxn ang="0">
                    <a:pos x="679" y="1"/>
                  </a:cxn>
                  <a:cxn ang="0">
                    <a:pos x="729" y="18"/>
                  </a:cxn>
                  <a:cxn ang="0">
                    <a:pos x="773" y="50"/>
                  </a:cxn>
                  <a:cxn ang="0">
                    <a:pos x="801" y="93"/>
                  </a:cxn>
                  <a:cxn ang="0">
                    <a:pos x="814" y="150"/>
                  </a:cxn>
                  <a:cxn ang="0">
                    <a:pos x="818" y="213"/>
                  </a:cxn>
                  <a:cxn ang="0">
                    <a:pos x="819" y="630"/>
                  </a:cxn>
                  <a:cxn ang="0">
                    <a:pos x="824" y="641"/>
                  </a:cxn>
                  <a:cxn ang="0">
                    <a:pos x="831" y="653"/>
                  </a:cxn>
                </a:cxnLst>
                <a:rect l="0" t="0" r="r" b="b"/>
                <a:pathLst>
                  <a:path w="833" h="656">
                    <a:moveTo>
                      <a:pt x="662" y="656"/>
                    </a:moveTo>
                    <a:lnTo>
                      <a:pt x="671" y="625"/>
                    </a:lnTo>
                    <a:lnTo>
                      <a:pt x="673" y="193"/>
                    </a:lnTo>
                    <a:lnTo>
                      <a:pt x="671" y="187"/>
                    </a:lnTo>
                    <a:lnTo>
                      <a:pt x="669" y="180"/>
                    </a:lnTo>
                    <a:lnTo>
                      <a:pt x="665" y="172"/>
                    </a:lnTo>
                    <a:lnTo>
                      <a:pt x="661" y="162"/>
                    </a:lnTo>
                    <a:lnTo>
                      <a:pt x="655" y="154"/>
                    </a:lnTo>
                    <a:lnTo>
                      <a:pt x="649" y="147"/>
                    </a:lnTo>
                    <a:lnTo>
                      <a:pt x="641" y="140"/>
                    </a:lnTo>
                    <a:lnTo>
                      <a:pt x="634" y="136"/>
                    </a:lnTo>
                    <a:lnTo>
                      <a:pt x="624" y="134"/>
                    </a:lnTo>
                    <a:lnTo>
                      <a:pt x="613" y="132"/>
                    </a:lnTo>
                    <a:lnTo>
                      <a:pt x="601" y="134"/>
                    </a:lnTo>
                    <a:lnTo>
                      <a:pt x="589" y="135"/>
                    </a:lnTo>
                    <a:lnTo>
                      <a:pt x="577" y="137"/>
                    </a:lnTo>
                    <a:lnTo>
                      <a:pt x="565" y="141"/>
                    </a:lnTo>
                    <a:lnTo>
                      <a:pt x="555" y="146"/>
                    </a:lnTo>
                    <a:lnTo>
                      <a:pt x="547" y="150"/>
                    </a:lnTo>
                    <a:lnTo>
                      <a:pt x="537" y="158"/>
                    </a:lnTo>
                    <a:lnTo>
                      <a:pt x="528" y="166"/>
                    </a:lnTo>
                    <a:lnTo>
                      <a:pt x="518" y="176"/>
                    </a:lnTo>
                    <a:lnTo>
                      <a:pt x="509" y="185"/>
                    </a:lnTo>
                    <a:lnTo>
                      <a:pt x="501" y="196"/>
                    </a:lnTo>
                    <a:lnTo>
                      <a:pt x="495" y="205"/>
                    </a:lnTo>
                    <a:lnTo>
                      <a:pt x="491" y="216"/>
                    </a:lnTo>
                    <a:lnTo>
                      <a:pt x="489" y="226"/>
                    </a:lnTo>
                    <a:lnTo>
                      <a:pt x="488" y="625"/>
                    </a:lnTo>
                    <a:lnTo>
                      <a:pt x="488" y="628"/>
                    </a:lnTo>
                    <a:lnTo>
                      <a:pt x="491" y="631"/>
                    </a:lnTo>
                    <a:lnTo>
                      <a:pt x="493" y="635"/>
                    </a:lnTo>
                    <a:lnTo>
                      <a:pt x="495" y="639"/>
                    </a:lnTo>
                    <a:lnTo>
                      <a:pt x="499" y="643"/>
                    </a:lnTo>
                    <a:lnTo>
                      <a:pt x="501" y="647"/>
                    </a:lnTo>
                    <a:lnTo>
                      <a:pt x="503" y="652"/>
                    </a:lnTo>
                    <a:lnTo>
                      <a:pt x="504" y="656"/>
                    </a:lnTo>
                    <a:lnTo>
                      <a:pt x="335" y="656"/>
                    </a:lnTo>
                    <a:lnTo>
                      <a:pt x="348" y="627"/>
                    </a:lnTo>
                    <a:lnTo>
                      <a:pt x="348" y="205"/>
                    </a:lnTo>
                    <a:lnTo>
                      <a:pt x="347" y="199"/>
                    </a:lnTo>
                    <a:lnTo>
                      <a:pt x="346" y="192"/>
                    </a:lnTo>
                    <a:lnTo>
                      <a:pt x="343" y="184"/>
                    </a:lnTo>
                    <a:lnTo>
                      <a:pt x="341" y="177"/>
                    </a:lnTo>
                    <a:lnTo>
                      <a:pt x="337" y="168"/>
                    </a:lnTo>
                    <a:lnTo>
                      <a:pt x="334" y="161"/>
                    </a:lnTo>
                    <a:lnTo>
                      <a:pt x="330" y="155"/>
                    </a:lnTo>
                    <a:lnTo>
                      <a:pt x="328" y="150"/>
                    </a:lnTo>
                    <a:lnTo>
                      <a:pt x="321" y="146"/>
                    </a:lnTo>
                    <a:lnTo>
                      <a:pt x="313" y="141"/>
                    </a:lnTo>
                    <a:lnTo>
                      <a:pt x="305" y="137"/>
                    </a:lnTo>
                    <a:lnTo>
                      <a:pt x="295" y="134"/>
                    </a:lnTo>
                    <a:lnTo>
                      <a:pt x="286" y="132"/>
                    </a:lnTo>
                    <a:lnTo>
                      <a:pt x="276" y="132"/>
                    </a:lnTo>
                    <a:lnTo>
                      <a:pt x="267" y="132"/>
                    </a:lnTo>
                    <a:lnTo>
                      <a:pt x="257" y="135"/>
                    </a:lnTo>
                    <a:lnTo>
                      <a:pt x="242" y="142"/>
                    </a:lnTo>
                    <a:lnTo>
                      <a:pt x="226" y="150"/>
                    </a:lnTo>
                    <a:lnTo>
                      <a:pt x="209" y="161"/>
                    </a:lnTo>
                    <a:lnTo>
                      <a:pt x="195" y="173"/>
                    </a:lnTo>
                    <a:lnTo>
                      <a:pt x="189" y="180"/>
                    </a:lnTo>
                    <a:lnTo>
                      <a:pt x="182" y="187"/>
                    </a:lnTo>
                    <a:lnTo>
                      <a:pt x="177" y="195"/>
                    </a:lnTo>
                    <a:lnTo>
                      <a:pt x="172" y="202"/>
                    </a:lnTo>
                    <a:lnTo>
                      <a:pt x="169" y="209"/>
                    </a:lnTo>
                    <a:lnTo>
                      <a:pt x="166" y="216"/>
                    </a:lnTo>
                    <a:lnTo>
                      <a:pt x="164" y="225"/>
                    </a:lnTo>
                    <a:lnTo>
                      <a:pt x="164" y="232"/>
                    </a:lnTo>
                    <a:lnTo>
                      <a:pt x="164" y="625"/>
                    </a:lnTo>
                    <a:lnTo>
                      <a:pt x="178" y="656"/>
                    </a:lnTo>
                    <a:lnTo>
                      <a:pt x="6" y="656"/>
                    </a:lnTo>
                    <a:lnTo>
                      <a:pt x="18" y="625"/>
                    </a:lnTo>
                    <a:lnTo>
                      <a:pt x="18" y="65"/>
                    </a:lnTo>
                    <a:lnTo>
                      <a:pt x="18" y="59"/>
                    </a:lnTo>
                    <a:lnTo>
                      <a:pt x="16" y="55"/>
                    </a:lnTo>
                    <a:lnTo>
                      <a:pt x="14" y="50"/>
                    </a:lnTo>
                    <a:lnTo>
                      <a:pt x="13" y="45"/>
                    </a:lnTo>
                    <a:lnTo>
                      <a:pt x="9" y="40"/>
                    </a:lnTo>
                    <a:lnTo>
                      <a:pt x="7" y="36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9" y="20"/>
                    </a:lnTo>
                    <a:lnTo>
                      <a:pt x="152" y="20"/>
                    </a:lnTo>
                    <a:lnTo>
                      <a:pt x="154" y="30"/>
                    </a:lnTo>
                    <a:lnTo>
                      <a:pt x="155" y="39"/>
                    </a:lnTo>
                    <a:lnTo>
                      <a:pt x="157" y="49"/>
                    </a:lnTo>
                    <a:lnTo>
                      <a:pt x="158" y="58"/>
                    </a:lnTo>
                    <a:lnTo>
                      <a:pt x="159" y="68"/>
                    </a:lnTo>
                    <a:lnTo>
                      <a:pt x="160" y="76"/>
                    </a:lnTo>
                    <a:lnTo>
                      <a:pt x="161" y="85"/>
                    </a:lnTo>
                    <a:lnTo>
                      <a:pt x="164" y="92"/>
                    </a:lnTo>
                    <a:lnTo>
                      <a:pt x="173" y="79"/>
                    </a:lnTo>
                    <a:lnTo>
                      <a:pt x="183" y="68"/>
                    </a:lnTo>
                    <a:lnTo>
                      <a:pt x="194" y="57"/>
                    </a:lnTo>
                    <a:lnTo>
                      <a:pt x="206" y="46"/>
                    </a:lnTo>
                    <a:lnTo>
                      <a:pt x="218" y="38"/>
                    </a:lnTo>
                    <a:lnTo>
                      <a:pt x="231" y="30"/>
                    </a:lnTo>
                    <a:lnTo>
                      <a:pt x="244" y="22"/>
                    </a:lnTo>
                    <a:lnTo>
                      <a:pt x="257" y="16"/>
                    </a:lnTo>
                    <a:lnTo>
                      <a:pt x="272" y="12"/>
                    </a:lnTo>
                    <a:lnTo>
                      <a:pt x="286" y="8"/>
                    </a:lnTo>
                    <a:lnTo>
                      <a:pt x="300" y="4"/>
                    </a:lnTo>
                    <a:lnTo>
                      <a:pt x="316" y="3"/>
                    </a:lnTo>
                    <a:lnTo>
                      <a:pt x="330" y="2"/>
                    </a:lnTo>
                    <a:lnTo>
                      <a:pt x="347" y="2"/>
                    </a:lnTo>
                    <a:lnTo>
                      <a:pt x="363" y="4"/>
                    </a:lnTo>
                    <a:lnTo>
                      <a:pt x="378" y="7"/>
                    </a:lnTo>
                    <a:lnTo>
                      <a:pt x="388" y="8"/>
                    </a:lnTo>
                    <a:lnTo>
                      <a:pt x="397" y="9"/>
                    </a:lnTo>
                    <a:lnTo>
                      <a:pt x="406" y="13"/>
                    </a:lnTo>
                    <a:lnTo>
                      <a:pt x="413" y="16"/>
                    </a:lnTo>
                    <a:lnTo>
                      <a:pt x="420" y="21"/>
                    </a:lnTo>
                    <a:lnTo>
                      <a:pt x="427" y="26"/>
                    </a:lnTo>
                    <a:lnTo>
                      <a:pt x="433" y="32"/>
                    </a:lnTo>
                    <a:lnTo>
                      <a:pt x="439" y="38"/>
                    </a:lnTo>
                    <a:lnTo>
                      <a:pt x="450" y="52"/>
                    </a:lnTo>
                    <a:lnTo>
                      <a:pt x="461" y="68"/>
                    </a:lnTo>
                    <a:lnTo>
                      <a:pt x="470" y="86"/>
                    </a:lnTo>
                    <a:lnTo>
                      <a:pt x="480" y="104"/>
                    </a:lnTo>
                    <a:lnTo>
                      <a:pt x="498" y="83"/>
                    </a:lnTo>
                    <a:lnTo>
                      <a:pt x="517" y="64"/>
                    </a:lnTo>
                    <a:lnTo>
                      <a:pt x="528" y="55"/>
                    </a:lnTo>
                    <a:lnTo>
                      <a:pt x="539" y="45"/>
                    </a:lnTo>
                    <a:lnTo>
                      <a:pt x="550" y="37"/>
                    </a:lnTo>
                    <a:lnTo>
                      <a:pt x="562" y="30"/>
                    </a:lnTo>
                    <a:lnTo>
                      <a:pt x="576" y="21"/>
                    </a:lnTo>
                    <a:lnTo>
                      <a:pt x="589" y="15"/>
                    </a:lnTo>
                    <a:lnTo>
                      <a:pt x="602" y="9"/>
                    </a:lnTo>
                    <a:lnTo>
                      <a:pt x="616" y="6"/>
                    </a:lnTo>
                    <a:lnTo>
                      <a:pt x="632" y="2"/>
                    </a:lnTo>
                    <a:lnTo>
                      <a:pt x="647" y="1"/>
                    </a:lnTo>
                    <a:lnTo>
                      <a:pt x="663" y="0"/>
                    </a:lnTo>
                    <a:lnTo>
                      <a:pt x="679" y="1"/>
                    </a:lnTo>
                    <a:lnTo>
                      <a:pt x="697" y="4"/>
                    </a:lnTo>
                    <a:lnTo>
                      <a:pt x="713" y="10"/>
                    </a:lnTo>
                    <a:lnTo>
                      <a:pt x="729" y="18"/>
                    </a:lnTo>
                    <a:lnTo>
                      <a:pt x="746" y="27"/>
                    </a:lnTo>
                    <a:lnTo>
                      <a:pt x="760" y="38"/>
                    </a:lnTo>
                    <a:lnTo>
                      <a:pt x="773" y="50"/>
                    </a:lnTo>
                    <a:lnTo>
                      <a:pt x="784" y="63"/>
                    </a:lnTo>
                    <a:lnTo>
                      <a:pt x="794" y="76"/>
                    </a:lnTo>
                    <a:lnTo>
                      <a:pt x="801" y="93"/>
                    </a:lnTo>
                    <a:lnTo>
                      <a:pt x="807" y="111"/>
                    </a:lnTo>
                    <a:lnTo>
                      <a:pt x="812" y="131"/>
                    </a:lnTo>
                    <a:lnTo>
                      <a:pt x="814" y="150"/>
                    </a:lnTo>
                    <a:lnTo>
                      <a:pt x="816" y="172"/>
                    </a:lnTo>
                    <a:lnTo>
                      <a:pt x="818" y="192"/>
                    </a:lnTo>
                    <a:lnTo>
                      <a:pt x="818" y="213"/>
                    </a:lnTo>
                    <a:lnTo>
                      <a:pt x="818" y="232"/>
                    </a:lnTo>
                    <a:lnTo>
                      <a:pt x="818" y="627"/>
                    </a:lnTo>
                    <a:lnTo>
                      <a:pt x="819" y="630"/>
                    </a:lnTo>
                    <a:lnTo>
                      <a:pt x="820" y="634"/>
                    </a:lnTo>
                    <a:lnTo>
                      <a:pt x="821" y="637"/>
                    </a:lnTo>
                    <a:lnTo>
                      <a:pt x="824" y="641"/>
                    </a:lnTo>
                    <a:lnTo>
                      <a:pt x="826" y="645"/>
                    </a:lnTo>
                    <a:lnTo>
                      <a:pt x="828" y="649"/>
                    </a:lnTo>
                    <a:lnTo>
                      <a:pt x="831" y="653"/>
                    </a:lnTo>
                    <a:lnTo>
                      <a:pt x="833" y="656"/>
                    </a:lnTo>
                    <a:lnTo>
                      <a:pt x="662" y="65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5" name="Freeform 29"/>
              <p:cNvSpPr>
                <a:spLocks/>
              </p:cNvSpPr>
              <p:nvPr/>
            </p:nvSpPr>
            <p:spPr bwMode="auto">
              <a:xfrm>
                <a:off x="3308" y="2227"/>
                <a:ext cx="65" cy="137"/>
              </a:xfrm>
              <a:custGeom>
                <a:avLst/>
                <a:gdLst/>
                <a:ahLst/>
                <a:cxnLst>
                  <a:cxn ang="0">
                    <a:pos x="382" y="776"/>
                  </a:cxn>
                  <a:cxn ang="0">
                    <a:pos x="370" y="787"/>
                  </a:cxn>
                  <a:cxn ang="0">
                    <a:pos x="350" y="802"/>
                  </a:cxn>
                  <a:cxn ang="0">
                    <a:pos x="317" y="815"/>
                  </a:cxn>
                  <a:cxn ang="0">
                    <a:pos x="281" y="822"/>
                  </a:cxn>
                  <a:cxn ang="0">
                    <a:pos x="244" y="823"/>
                  </a:cxn>
                  <a:cxn ang="0">
                    <a:pos x="207" y="821"/>
                  </a:cxn>
                  <a:cxn ang="0">
                    <a:pos x="174" y="813"/>
                  </a:cxn>
                  <a:cxn ang="0">
                    <a:pos x="145" y="803"/>
                  </a:cxn>
                  <a:cxn ang="0">
                    <a:pos x="120" y="785"/>
                  </a:cxn>
                  <a:cxn ang="0">
                    <a:pos x="98" y="766"/>
                  </a:cxn>
                  <a:cxn ang="0">
                    <a:pos x="85" y="749"/>
                  </a:cxn>
                  <a:cxn ang="0">
                    <a:pos x="77" y="732"/>
                  </a:cxn>
                  <a:cxn ang="0">
                    <a:pos x="72" y="706"/>
                  </a:cxn>
                  <a:cxn ang="0">
                    <a:pos x="71" y="657"/>
                  </a:cxn>
                  <a:cxn ang="0">
                    <a:pos x="69" y="280"/>
                  </a:cxn>
                  <a:cxn ang="0">
                    <a:pos x="0" y="173"/>
                  </a:cxn>
                  <a:cxn ang="0">
                    <a:pos x="69" y="41"/>
                  </a:cxn>
                  <a:cxn ang="0">
                    <a:pos x="213" y="171"/>
                  </a:cxn>
                  <a:cxn ang="0">
                    <a:pos x="369" y="280"/>
                  </a:cxn>
                  <a:cxn ang="0">
                    <a:pos x="213" y="662"/>
                  </a:cxn>
                  <a:cxn ang="0">
                    <a:pos x="218" y="677"/>
                  </a:cxn>
                  <a:cxn ang="0">
                    <a:pos x="225" y="689"/>
                  </a:cxn>
                  <a:cxn ang="0">
                    <a:pos x="235" y="697"/>
                  </a:cxn>
                  <a:cxn ang="0">
                    <a:pos x="244" y="703"/>
                  </a:cxn>
                  <a:cxn ang="0">
                    <a:pos x="256" y="706"/>
                  </a:cxn>
                  <a:cxn ang="0">
                    <a:pos x="268" y="707"/>
                  </a:cxn>
                  <a:cxn ang="0">
                    <a:pos x="295" y="702"/>
                  </a:cxn>
                  <a:cxn ang="0">
                    <a:pos x="321" y="691"/>
                  </a:cxn>
                  <a:cxn ang="0">
                    <a:pos x="345" y="678"/>
                  </a:cxn>
                  <a:cxn ang="0">
                    <a:pos x="365" y="664"/>
                  </a:cxn>
                  <a:cxn ang="0">
                    <a:pos x="380" y="650"/>
                  </a:cxn>
                </a:cxnLst>
                <a:rect l="0" t="0" r="r" b="b"/>
                <a:pathLst>
                  <a:path w="387" h="823">
                    <a:moveTo>
                      <a:pt x="387" y="769"/>
                    </a:moveTo>
                    <a:lnTo>
                      <a:pt x="382" y="776"/>
                    </a:lnTo>
                    <a:lnTo>
                      <a:pt x="376" y="782"/>
                    </a:lnTo>
                    <a:lnTo>
                      <a:pt x="370" y="787"/>
                    </a:lnTo>
                    <a:lnTo>
                      <a:pt x="364" y="792"/>
                    </a:lnTo>
                    <a:lnTo>
                      <a:pt x="350" y="802"/>
                    </a:lnTo>
                    <a:lnTo>
                      <a:pt x="334" y="809"/>
                    </a:lnTo>
                    <a:lnTo>
                      <a:pt x="317" y="815"/>
                    </a:lnTo>
                    <a:lnTo>
                      <a:pt x="299" y="818"/>
                    </a:lnTo>
                    <a:lnTo>
                      <a:pt x="281" y="822"/>
                    </a:lnTo>
                    <a:lnTo>
                      <a:pt x="262" y="823"/>
                    </a:lnTo>
                    <a:lnTo>
                      <a:pt x="244" y="823"/>
                    </a:lnTo>
                    <a:lnTo>
                      <a:pt x="225" y="823"/>
                    </a:lnTo>
                    <a:lnTo>
                      <a:pt x="207" y="821"/>
                    </a:lnTo>
                    <a:lnTo>
                      <a:pt x="189" y="817"/>
                    </a:lnTo>
                    <a:lnTo>
                      <a:pt x="174" y="813"/>
                    </a:lnTo>
                    <a:lnTo>
                      <a:pt x="158" y="809"/>
                    </a:lnTo>
                    <a:lnTo>
                      <a:pt x="145" y="803"/>
                    </a:lnTo>
                    <a:lnTo>
                      <a:pt x="133" y="796"/>
                    </a:lnTo>
                    <a:lnTo>
                      <a:pt x="120" y="785"/>
                    </a:lnTo>
                    <a:lnTo>
                      <a:pt x="108" y="774"/>
                    </a:lnTo>
                    <a:lnTo>
                      <a:pt x="98" y="766"/>
                    </a:lnTo>
                    <a:lnTo>
                      <a:pt x="91" y="756"/>
                    </a:lnTo>
                    <a:lnTo>
                      <a:pt x="85" y="749"/>
                    </a:lnTo>
                    <a:lnTo>
                      <a:pt x="80" y="740"/>
                    </a:lnTo>
                    <a:lnTo>
                      <a:pt x="77" y="732"/>
                    </a:lnTo>
                    <a:lnTo>
                      <a:pt x="74" y="725"/>
                    </a:lnTo>
                    <a:lnTo>
                      <a:pt x="72" y="706"/>
                    </a:lnTo>
                    <a:lnTo>
                      <a:pt x="71" y="684"/>
                    </a:lnTo>
                    <a:lnTo>
                      <a:pt x="71" y="657"/>
                    </a:lnTo>
                    <a:lnTo>
                      <a:pt x="69" y="622"/>
                    </a:lnTo>
                    <a:lnTo>
                      <a:pt x="69" y="280"/>
                    </a:lnTo>
                    <a:lnTo>
                      <a:pt x="0" y="276"/>
                    </a:lnTo>
                    <a:lnTo>
                      <a:pt x="0" y="173"/>
                    </a:lnTo>
                    <a:lnTo>
                      <a:pt x="69" y="173"/>
                    </a:lnTo>
                    <a:lnTo>
                      <a:pt x="69" y="41"/>
                    </a:lnTo>
                    <a:lnTo>
                      <a:pt x="213" y="0"/>
                    </a:lnTo>
                    <a:lnTo>
                      <a:pt x="213" y="171"/>
                    </a:lnTo>
                    <a:lnTo>
                      <a:pt x="369" y="171"/>
                    </a:lnTo>
                    <a:lnTo>
                      <a:pt x="369" y="280"/>
                    </a:lnTo>
                    <a:lnTo>
                      <a:pt x="213" y="280"/>
                    </a:lnTo>
                    <a:lnTo>
                      <a:pt x="213" y="662"/>
                    </a:lnTo>
                    <a:lnTo>
                      <a:pt x="215" y="670"/>
                    </a:lnTo>
                    <a:lnTo>
                      <a:pt x="218" y="677"/>
                    </a:lnTo>
                    <a:lnTo>
                      <a:pt x="221" y="683"/>
                    </a:lnTo>
                    <a:lnTo>
                      <a:pt x="225" y="689"/>
                    </a:lnTo>
                    <a:lnTo>
                      <a:pt x="230" y="694"/>
                    </a:lnTo>
                    <a:lnTo>
                      <a:pt x="235" y="697"/>
                    </a:lnTo>
                    <a:lnTo>
                      <a:pt x="239" y="701"/>
                    </a:lnTo>
                    <a:lnTo>
                      <a:pt x="244" y="703"/>
                    </a:lnTo>
                    <a:lnTo>
                      <a:pt x="250" y="705"/>
                    </a:lnTo>
                    <a:lnTo>
                      <a:pt x="256" y="706"/>
                    </a:lnTo>
                    <a:lnTo>
                      <a:pt x="262" y="707"/>
                    </a:lnTo>
                    <a:lnTo>
                      <a:pt x="268" y="707"/>
                    </a:lnTo>
                    <a:lnTo>
                      <a:pt x="281" y="706"/>
                    </a:lnTo>
                    <a:lnTo>
                      <a:pt x="295" y="702"/>
                    </a:lnTo>
                    <a:lnTo>
                      <a:pt x="308" y="697"/>
                    </a:lnTo>
                    <a:lnTo>
                      <a:pt x="321" y="691"/>
                    </a:lnTo>
                    <a:lnTo>
                      <a:pt x="333" y="685"/>
                    </a:lnTo>
                    <a:lnTo>
                      <a:pt x="345" y="678"/>
                    </a:lnTo>
                    <a:lnTo>
                      <a:pt x="356" y="671"/>
                    </a:lnTo>
                    <a:lnTo>
                      <a:pt x="365" y="664"/>
                    </a:lnTo>
                    <a:lnTo>
                      <a:pt x="374" y="657"/>
                    </a:lnTo>
                    <a:lnTo>
                      <a:pt x="380" y="650"/>
                    </a:lnTo>
                    <a:lnTo>
                      <a:pt x="387" y="76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6" name="Freeform 30"/>
              <p:cNvSpPr>
                <a:spLocks noEditPoints="1"/>
              </p:cNvSpPr>
              <p:nvPr/>
            </p:nvSpPr>
            <p:spPr bwMode="auto">
              <a:xfrm>
                <a:off x="3381" y="2215"/>
                <a:ext cx="32" cy="147"/>
              </a:xfrm>
              <a:custGeom>
                <a:avLst/>
                <a:gdLst/>
                <a:ahLst/>
                <a:cxnLst>
                  <a:cxn ang="0">
                    <a:pos x="16" y="881"/>
                  </a:cxn>
                  <a:cxn ang="0">
                    <a:pos x="15" y="879"/>
                  </a:cxn>
                  <a:cxn ang="0">
                    <a:pos x="16" y="873"/>
                  </a:cxn>
                  <a:cxn ang="0">
                    <a:pos x="23" y="862"/>
                  </a:cxn>
                  <a:cxn ang="0">
                    <a:pos x="30" y="850"/>
                  </a:cxn>
                  <a:cxn ang="0">
                    <a:pos x="34" y="284"/>
                  </a:cxn>
                  <a:cxn ang="0">
                    <a:pos x="29" y="271"/>
                  </a:cxn>
                  <a:cxn ang="0">
                    <a:pos x="18" y="259"/>
                  </a:cxn>
                  <a:cxn ang="0">
                    <a:pos x="11" y="250"/>
                  </a:cxn>
                  <a:cxn ang="0">
                    <a:pos x="11" y="247"/>
                  </a:cxn>
                  <a:cxn ang="0">
                    <a:pos x="15" y="247"/>
                  </a:cxn>
                  <a:cxn ang="0">
                    <a:pos x="170" y="850"/>
                  </a:cxn>
                  <a:cxn ang="0">
                    <a:pos x="173" y="859"/>
                  </a:cxn>
                  <a:cxn ang="0">
                    <a:pos x="179" y="866"/>
                  </a:cxn>
                  <a:cxn ang="0">
                    <a:pos x="185" y="873"/>
                  </a:cxn>
                  <a:cxn ang="0">
                    <a:pos x="191" y="881"/>
                  </a:cxn>
                  <a:cxn ang="0">
                    <a:pos x="146" y="881"/>
                  </a:cxn>
                  <a:cxn ang="0">
                    <a:pos x="102" y="881"/>
                  </a:cxn>
                  <a:cxn ang="0">
                    <a:pos x="59" y="881"/>
                  </a:cxn>
                  <a:cxn ang="0">
                    <a:pos x="17" y="881"/>
                  </a:cxn>
                  <a:cxn ang="0">
                    <a:pos x="104" y="1"/>
                  </a:cxn>
                  <a:cxn ang="0">
                    <a:pos x="122" y="3"/>
                  </a:cxn>
                  <a:cxn ang="0">
                    <a:pos x="139" y="9"/>
                  </a:cxn>
                  <a:cxn ang="0">
                    <a:pos x="155" y="19"/>
                  </a:cxn>
                  <a:cxn ang="0">
                    <a:pos x="168" y="30"/>
                  </a:cxn>
                  <a:cxn ang="0">
                    <a:pos x="177" y="43"/>
                  </a:cxn>
                  <a:cxn ang="0">
                    <a:pos x="185" y="57"/>
                  </a:cxn>
                  <a:cxn ang="0">
                    <a:pos x="188" y="73"/>
                  </a:cxn>
                  <a:cxn ang="0">
                    <a:pos x="188" y="89"/>
                  </a:cxn>
                  <a:cxn ang="0">
                    <a:pos x="185" y="105"/>
                  </a:cxn>
                  <a:cxn ang="0">
                    <a:pos x="177" y="121"/>
                  </a:cxn>
                  <a:cxn ang="0">
                    <a:pos x="168" y="134"/>
                  </a:cxn>
                  <a:cxn ang="0">
                    <a:pos x="155" y="144"/>
                  </a:cxn>
                  <a:cxn ang="0">
                    <a:pos x="139" y="154"/>
                  </a:cxn>
                  <a:cxn ang="0">
                    <a:pos x="122" y="160"/>
                  </a:cxn>
                  <a:cxn ang="0">
                    <a:pos x="104" y="164"/>
                  </a:cxn>
                  <a:cxn ang="0">
                    <a:pos x="85" y="164"/>
                  </a:cxn>
                  <a:cxn ang="0">
                    <a:pos x="67" y="160"/>
                  </a:cxn>
                  <a:cxn ang="0">
                    <a:pos x="50" y="154"/>
                  </a:cxn>
                  <a:cxn ang="0">
                    <a:pos x="35" y="144"/>
                  </a:cxn>
                  <a:cxn ang="0">
                    <a:pos x="23" y="134"/>
                  </a:cxn>
                  <a:cxn ang="0">
                    <a:pos x="12" y="121"/>
                  </a:cxn>
                  <a:cxn ang="0">
                    <a:pos x="5" y="105"/>
                  </a:cxn>
                  <a:cxn ang="0">
                    <a:pos x="1" y="89"/>
                  </a:cxn>
                  <a:cxn ang="0">
                    <a:pos x="1" y="73"/>
                  </a:cxn>
                  <a:cxn ang="0">
                    <a:pos x="5" y="57"/>
                  </a:cxn>
                  <a:cxn ang="0">
                    <a:pos x="12" y="43"/>
                  </a:cxn>
                  <a:cxn ang="0">
                    <a:pos x="23" y="30"/>
                  </a:cxn>
                  <a:cxn ang="0">
                    <a:pos x="35" y="19"/>
                  </a:cxn>
                  <a:cxn ang="0">
                    <a:pos x="50" y="9"/>
                  </a:cxn>
                  <a:cxn ang="0">
                    <a:pos x="67" y="3"/>
                  </a:cxn>
                  <a:cxn ang="0">
                    <a:pos x="85" y="1"/>
                  </a:cxn>
                </a:cxnLst>
                <a:rect l="0" t="0" r="r" b="b"/>
                <a:pathLst>
                  <a:path w="191" h="881">
                    <a:moveTo>
                      <a:pt x="17" y="881"/>
                    </a:moveTo>
                    <a:lnTo>
                      <a:pt x="16" y="881"/>
                    </a:lnTo>
                    <a:lnTo>
                      <a:pt x="15" y="881"/>
                    </a:lnTo>
                    <a:lnTo>
                      <a:pt x="15" y="879"/>
                    </a:lnTo>
                    <a:lnTo>
                      <a:pt x="15" y="878"/>
                    </a:lnTo>
                    <a:lnTo>
                      <a:pt x="16" y="873"/>
                    </a:lnTo>
                    <a:lnTo>
                      <a:pt x="19" y="868"/>
                    </a:lnTo>
                    <a:lnTo>
                      <a:pt x="23" y="862"/>
                    </a:lnTo>
                    <a:lnTo>
                      <a:pt x="27" y="856"/>
                    </a:lnTo>
                    <a:lnTo>
                      <a:pt x="30" y="850"/>
                    </a:lnTo>
                    <a:lnTo>
                      <a:pt x="34" y="846"/>
                    </a:lnTo>
                    <a:lnTo>
                      <a:pt x="34" y="284"/>
                    </a:lnTo>
                    <a:lnTo>
                      <a:pt x="33" y="277"/>
                    </a:lnTo>
                    <a:lnTo>
                      <a:pt x="29" y="271"/>
                    </a:lnTo>
                    <a:lnTo>
                      <a:pt x="24" y="264"/>
                    </a:lnTo>
                    <a:lnTo>
                      <a:pt x="18" y="259"/>
                    </a:lnTo>
                    <a:lnTo>
                      <a:pt x="13" y="253"/>
                    </a:lnTo>
                    <a:lnTo>
                      <a:pt x="11" y="250"/>
                    </a:lnTo>
                    <a:lnTo>
                      <a:pt x="11" y="249"/>
                    </a:lnTo>
                    <a:lnTo>
                      <a:pt x="11" y="247"/>
                    </a:lnTo>
                    <a:lnTo>
                      <a:pt x="12" y="247"/>
                    </a:lnTo>
                    <a:lnTo>
                      <a:pt x="15" y="247"/>
                    </a:lnTo>
                    <a:lnTo>
                      <a:pt x="170" y="247"/>
                    </a:lnTo>
                    <a:lnTo>
                      <a:pt x="170" y="850"/>
                    </a:lnTo>
                    <a:lnTo>
                      <a:pt x="171" y="855"/>
                    </a:lnTo>
                    <a:lnTo>
                      <a:pt x="173" y="859"/>
                    </a:lnTo>
                    <a:lnTo>
                      <a:pt x="175" y="862"/>
                    </a:lnTo>
                    <a:lnTo>
                      <a:pt x="179" y="866"/>
                    </a:lnTo>
                    <a:lnTo>
                      <a:pt x="181" y="870"/>
                    </a:lnTo>
                    <a:lnTo>
                      <a:pt x="185" y="873"/>
                    </a:lnTo>
                    <a:lnTo>
                      <a:pt x="187" y="878"/>
                    </a:lnTo>
                    <a:lnTo>
                      <a:pt x="191" y="881"/>
                    </a:lnTo>
                    <a:lnTo>
                      <a:pt x="168" y="881"/>
                    </a:lnTo>
                    <a:lnTo>
                      <a:pt x="146" y="881"/>
                    </a:lnTo>
                    <a:lnTo>
                      <a:pt x="125" y="881"/>
                    </a:lnTo>
                    <a:lnTo>
                      <a:pt x="102" y="881"/>
                    </a:lnTo>
                    <a:lnTo>
                      <a:pt x="80" y="881"/>
                    </a:lnTo>
                    <a:lnTo>
                      <a:pt x="59" y="881"/>
                    </a:lnTo>
                    <a:lnTo>
                      <a:pt x="37" y="881"/>
                    </a:lnTo>
                    <a:lnTo>
                      <a:pt x="17" y="881"/>
                    </a:lnTo>
                    <a:close/>
                    <a:moveTo>
                      <a:pt x="95" y="0"/>
                    </a:moveTo>
                    <a:lnTo>
                      <a:pt x="104" y="1"/>
                    </a:lnTo>
                    <a:lnTo>
                      <a:pt x="114" y="2"/>
                    </a:lnTo>
                    <a:lnTo>
                      <a:pt x="122" y="3"/>
                    </a:lnTo>
                    <a:lnTo>
                      <a:pt x="131" y="7"/>
                    </a:lnTo>
                    <a:lnTo>
                      <a:pt x="139" y="9"/>
                    </a:lnTo>
                    <a:lnTo>
                      <a:pt x="147" y="14"/>
                    </a:lnTo>
                    <a:lnTo>
                      <a:pt x="155" y="19"/>
                    </a:lnTo>
                    <a:lnTo>
                      <a:pt x="161" y="24"/>
                    </a:lnTo>
                    <a:lnTo>
                      <a:pt x="168" y="30"/>
                    </a:lnTo>
                    <a:lnTo>
                      <a:pt x="173" y="36"/>
                    </a:lnTo>
                    <a:lnTo>
                      <a:pt x="177" y="43"/>
                    </a:lnTo>
                    <a:lnTo>
                      <a:pt x="181" y="50"/>
                    </a:lnTo>
                    <a:lnTo>
                      <a:pt x="185" y="57"/>
                    </a:lnTo>
                    <a:lnTo>
                      <a:pt x="187" y="66"/>
                    </a:lnTo>
                    <a:lnTo>
                      <a:pt x="188" y="73"/>
                    </a:lnTo>
                    <a:lnTo>
                      <a:pt x="189" y="81"/>
                    </a:lnTo>
                    <a:lnTo>
                      <a:pt x="188" y="89"/>
                    </a:lnTo>
                    <a:lnTo>
                      <a:pt x="187" y="98"/>
                    </a:lnTo>
                    <a:lnTo>
                      <a:pt x="185" y="105"/>
                    </a:lnTo>
                    <a:lnTo>
                      <a:pt x="181" y="113"/>
                    </a:lnTo>
                    <a:lnTo>
                      <a:pt x="177" y="121"/>
                    </a:lnTo>
                    <a:lnTo>
                      <a:pt x="173" y="127"/>
                    </a:lnTo>
                    <a:lnTo>
                      <a:pt x="168" y="134"/>
                    </a:lnTo>
                    <a:lnTo>
                      <a:pt x="161" y="140"/>
                    </a:lnTo>
                    <a:lnTo>
                      <a:pt x="155" y="144"/>
                    </a:lnTo>
                    <a:lnTo>
                      <a:pt x="147" y="149"/>
                    </a:lnTo>
                    <a:lnTo>
                      <a:pt x="139" y="154"/>
                    </a:lnTo>
                    <a:lnTo>
                      <a:pt x="131" y="158"/>
                    </a:lnTo>
                    <a:lnTo>
                      <a:pt x="122" y="160"/>
                    </a:lnTo>
                    <a:lnTo>
                      <a:pt x="114" y="162"/>
                    </a:lnTo>
                    <a:lnTo>
                      <a:pt x="104" y="164"/>
                    </a:lnTo>
                    <a:lnTo>
                      <a:pt x="95" y="164"/>
                    </a:lnTo>
                    <a:lnTo>
                      <a:pt x="85" y="164"/>
                    </a:lnTo>
                    <a:lnTo>
                      <a:pt x="76" y="162"/>
                    </a:lnTo>
                    <a:lnTo>
                      <a:pt x="67" y="160"/>
                    </a:lnTo>
                    <a:lnTo>
                      <a:pt x="59" y="158"/>
                    </a:lnTo>
                    <a:lnTo>
                      <a:pt x="50" y="154"/>
                    </a:lnTo>
                    <a:lnTo>
                      <a:pt x="42" y="149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7" y="127"/>
                    </a:lnTo>
                    <a:lnTo>
                      <a:pt x="12" y="121"/>
                    </a:lnTo>
                    <a:lnTo>
                      <a:pt x="9" y="113"/>
                    </a:lnTo>
                    <a:lnTo>
                      <a:pt x="5" y="105"/>
                    </a:lnTo>
                    <a:lnTo>
                      <a:pt x="3" y="98"/>
                    </a:lnTo>
                    <a:lnTo>
                      <a:pt x="1" y="89"/>
                    </a:lnTo>
                    <a:lnTo>
                      <a:pt x="0" y="81"/>
                    </a:lnTo>
                    <a:lnTo>
                      <a:pt x="1" y="73"/>
                    </a:lnTo>
                    <a:lnTo>
                      <a:pt x="3" y="66"/>
                    </a:lnTo>
                    <a:lnTo>
                      <a:pt x="5" y="57"/>
                    </a:lnTo>
                    <a:lnTo>
                      <a:pt x="9" y="50"/>
                    </a:lnTo>
                    <a:lnTo>
                      <a:pt x="12" y="43"/>
                    </a:lnTo>
                    <a:lnTo>
                      <a:pt x="17" y="36"/>
                    </a:lnTo>
                    <a:lnTo>
                      <a:pt x="23" y="30"/>
                    </a:lnTo>
                    <a:lnTo>
                      <a:pt x="29" y="24"/>
                    </a:lnTo>
                    <a:lnTo>
                      <a:pt x="35" y="19"/>
                    </a:lnTo>
                    <a:lnTo>
                      <a:pt x="42" y="14"/>
                    </a:lnTo>
                    <a:lnTo>
                      <a:pt x="50" y="9"/>
                    </a:lnTo>
                    <a:lnTo>
                      <a:pt x="59" y="7"/>
                    </a:lnTo>
                    <a:lnTo>
                      <a:pt x="67" y="3"/>
                    </a:lnTo>
                    <a:lnTo>
                      <a:pt x="76" y="2"/>
                    </a:lnTo>
                    <a:lnTo>
                      <a:pt x="85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7" name="Freeform 31"/>
              <p:cNvSpPr>
                <a:spLocks noEditPoints="1"/>
              </p:cNvSpPr>
              <p:nvPr/>
            </p:nvSpPr>
            <p:spPr bwMode="auto">
              <a:xfrm>
                <a:off x="2948" y="2215"/>
                <a:ext cx="31" cy="147"/>
              </a:xfrm>
              <a:custGeom>
                <a:avLst/>
                <a:gdLst/>
                <a:ahLst/>
                <a:cxnLst>
                  <a:cxn ang="0">
                    <a:pos x="14" y="881"/>
                  </a:cxn>
                  <a:cxn ang="0">
                    <a:pos x="13" y="879"/>
                  </a:cxn>
                  <a:cxn ang="0">
                    <a:pos x="16" y="873"/>
                  </a:cxn>
                  <a:cxn ang="0">
                    <a:pos x="23" y="862"/>
                  </a:cxn>
                  <a:cxn ang="0">
                    <a:pos x="31" y="850"/>
                  </a:cxn>
                  <a:cxn ang="0">
                    <a:pos x="34" y="284"/>
                  </a:cxn>
                  <a:cxn ang="0">
                    <a:pos x="29" y="271"/>
                  </a:cxn>
                  <a:cxn ang="0">
                    <a:pos x="18" y="259"/>
                  </a:cxn>
                  <a:cxn ang="0">
                    <a:pos x="11" y="250"/>
                  </a:cxn>
                  <a:cxn ang="0">
                    <a:pos x="11" y="247"/>
                  </a:cxn>
                  <a:cxn ang="0">
                    <a:pos x="16" y="247"/>
                  </a:cxn>
                  <a:cxn ang="0">
                    <a:pos x="169" y="850"/>
                  </a:cxn>
                  <a:cxn ang="0">
                    <a:pos x="171" y="859"/>
                  </a:cxn>
                  <a:cxn ang="0">
                    <a:pos x="177" y="866"/>
                  </a:cxn>
                  <a:cxn ang="0">
                    <a:pos x="183" y="873"/>
                  </a:cxn>
                  <a:cxn ang="0">
                    <a:pos x="188" y="881"/>
                  </a:cxn>
                  <a:cxn ang="0">
                    <a:pos x="145" y="881"/>
                  </a:cxn>
                  <a:cxn ang="0">
                    <a:pos x="102" y="881"/>
                  </a:cxn>
                  <a:cxn ang="0">
                    <a:pos x="59" y="881"/>
                  </a:cxn>
                  <a:cxn ang="0">
                    <a:pos x="17" y="881"/>
                  </a:cxn>
                  <a:cxn ang="0">
                    <a:pos x="103" y="1"/>
                  </a:cxn>
                  <a:cxn ang="0">
                    <a:pos x="122" y="3"/>
                  </a:cxn>
                  <a:cxn ang="0">
                    <a:pos x="139" y="9"/>
                  </a:cxn>
                  <a:cxn ang="0">
                    <a:pos x="153" y="19"/>
                  </a:cxn>
                  <a:cxn ang="0">
                    <a:pos x="167" y="30"/>
                  </a:cxn>
                  <a:cxn ang="0">
                    <a:pos x="177" y="43"/>
                  </a:cxn>
                  <a:cxn ang="0">
                    <a:pos x="185" y="57"/>
                  </a:cxn>
                  <a:cxn ang="0">
                    <a:pos x="188" y="73"/>
                  </a:cxn>
                  <a:cxn ang="0">
                    <a:pos x="188" y="89"/>
                  </a:cxn>
                  <a:cxn ang="0">
                    <a:pos x="185" y="105"/>
                  </a:cxn>
                  <a:cxn ang="0">
                    <a:pos x="177" y="121"/>
                  </a:cxn>
                  <a:cxn ang="0">
                    <a:pos x="167" y="134"/>
                  </a:cxn>
                  <a:cxn ang="0">
                    <a:pos x="153" y="144"/>
                  </a:cxn>
                  <a:cxn ang="0">
                    <a:pos x="139" y="154"/>
                  </a:cxn>
                  <a:cxn ang="0">
                    <a:pos x="122" y="160"/>
                  </a:cxn>
                  <a:cxn ang="0">
                    <a:pos x="103" y="164"/>
                  </a:cxn>
                  <a:cxn ang="0">
                    <a:pos x="85" y="164"/>
                  </a:cxn>
                  <a:cxn ang="0">
                    <a:pos x="66" y="160"/>
                  </a:cxn>
                  <a:cxn ang="0">
                    <a:pos x="49" y="154"/>
                  </a:cxn>
                  <a:cxn ang="0">
                    <a:pos x="35" y="144"/>
                  </a:cxn>
                  <a:cxn ang="0">
                    <a:pos x="22" y="134"/>
                  </a:cxn>
                  <a:cxn ang="0">
                    <a:pos x="11" y="121"/>
                  </a:cxn>
                  <a:cxn ang="0">
                    <a:pos x="4" y="105"/>
                  </a:cxn>
                  <a:cxn ang="0">
                    <a:pos x="0" y="89"/>
                  </a:cxn>
                  <a:cxn ang="0">
                    <a:pos x="0" y="73"/>
                  </a:cxn>
                  <a:cxn ang="0">
                    <a:pos x="4" y="57"/>
                  </a:cxn>
                  <a:cxn ang="0">
                    <a:pos x="11" y="43"/>
                  </a:cxn>
                  <a:cxn ang="0">
                    <a:pos x="22" y="30"/>
                  </a:cxn>
                  <a:cxn ang="0">
                    <a:pos x="35" y="19"/>
                  </a:cxn>
                  <a:cxn ang="0">
                    <a:pos x="49" y="9"/>
                  </a:cxn>
                  <a:cxn ang="0">
                    <a:pos x="66" y="3"/>
                  </a:cxn>
                  <a:cxn ang="0">
                    <a:pos x="85" y="1"/>
                  </a:cxn>
                </a:cxnLst>
                <a:rect l="0" t="0" r="r" b="b"/>
                <a:pathLst>
                  <a:path w="188" h="881">
                    <a:moveTo>
                      <a:pt x="17" y="881"/>
                    </a:moveTo>
                    <a:lnTo>
                      <a:pt x="14" y="881"/>
                    </a:lnTo>
                    <a:lnTo>
                      <a:pt x="13" y="881"/>
                    </a:lnTo>
                    <a:lnTo>
                      <a:pt x="13" y="879"/>
                    </a:lnTo>
                    <a:lnTo>
                      <a:pt x="13" y="878"/>
                    </a:lnTo>
                    <a:lnTo>
                      <a:pt x="16" y="873"/>
                    </a:lnTo>
                    <a:lnTo>
                      <a:pt x="18" y="868"/>
                    </a:lnTo>
                    <a:lnTo>
                      <a:pt x="23" y="862"/>
                    </a:lnTo>
                    <a:lnTo>
                      <a:pt x="28" y="856"/>
                    </a:lnTo>
                    <a:lnTo>
                      <a:pt x="31" y="850"/>
                    </a:lnTo>
                    <a:lnTo>
                      <a:pt x="34" y="846"/>
                    </a:lnTo>
                    <a:lnTo>
                      <a:pt x="34" y="284"/>
                    </a:lnTo>
                    <a:lnTo>
                      <a:pt x="32" y="277"/>
                    </a:lnTo>
                    <a:lnTo>
                      <a:pt x="29" y="271"/>
                    </a:lnTo>
                    <a:lnTo>
                      <a:pt x="23" y="264"/>
                    </a:lnTo>
                    <a:lnTo>
                      <a:pt x="18" y="259"/>
                    </a:lnTo>
                    <a:lnTo>
                      <a:pt x="13" y="253"/>
                    </a:lnTo>
                    <a:lnTo>
                      <a:pt x="11" y="250"/>
                    </a:lnTo>
                    <a:lnTo>
                      <a:pt x="10" y="249"/>
                    </a:lnTo>
                    <a:lnTo>
                      <a:pt x="11" y="247"/>
                    </a:lnTo>
                    <a:lnTo>
                      <a:pt x="12" y="247"/>
                    </a:lnTo>
                    <a:lnTo>
                      <a:pt x="16" y="247"/>
                    </a:lnTo>
                    <a:lnTo>
                      <a:pt x="169" y="247"/>
                    </a:lnTo>
                    <a:lnTo>
                      <a:pt x="169" y="850"/>
                    </a:lnTo>
                    <a:lnTo>
                      <a:pt x="170" y="855"/>
                    </a:lnTo>
                    <a:lnTo>
                      <a:pt x="171" y="859"/>
                    </a:lnTo>
                    <a:lnTo>
                      <a:pt x="174" y="862"/>
                    </a:lnTo>
                    <a:lnTo>
                      <a:pt x="177" y="866"/>
                    </a:lnTo>
                    <a:lnTo>
                      <a:pt x="180" y="870"/>
                    </a:lnTo>
                    <a:lnTo>
                      <a:pt x="183" y="873"/>
                    </a:lnTo>
                    <a:lnTo>
                      <a:pt x="186" y="878"/>
                    </a:lnTo>
                    <a:lnTo>
                      <a:pt x="188" y="881"/>
                    </a:lnTo>
                    <a:lnTo>
                      <a:pt x="167" y="881"/>
                    </a:lnTo>
                    <a:lnTo>
                      <a:pt x="145" y="881"/>
                    </a:lnTo>
                    <a:lnTo>
                      <a:pt x="123" y="881"/>
                    </a:lnTo>
                    <a:lnTo>
                      <a:pt x="102" y="881"/>
                    </a:lnTo>
                    <a:lnTo>
                      <a:pt x="80" y="881"/>
                    </a:lnTo>
                    <a:lnTo>
                      <a:pt x="59" y="881"/>
                    </a:lnTo>
                    <a:lnTo>
                      <a:pt x="37" y="881"/>
                    </a:lnTo>
                    <a:lnTo>
                      <a:pt x="17" y="881"/>
                    </a:lnTo>
                    <a:close/>
                    <a:moveTo>
                      <a:pt x="94" y="0"/>
                    </a:moveTo>
                    <a:lnTo>
                      <a:pt x="103" y="1"/>
                    </a:lnTo>
                    <a:lnTo>
                      <a:pt x="113" y="2"/>
                    </a:lnTo>
                    <a:lnTo>
                      <a:pt x="122" y="3"/>
                    </a:lnTo>
                    <a:lnTo>
                      <a:pt x="131" y="7"/>
                    </a:lnTo>
                    <a:lnTo>
                      <a:pt x="139" y="9"/>
                    </a:lnTo>
                    <a:lnTo>
                      <a:pt x="146" y="14"/>
                    </a:lnTo>
                    <a:lnTo>
                      <a:pt x="153" y="19"/>
                    </a:lnTo>
                    <a:lnTo>
                      <a:pt x="161" y="24"/>
                    </a:lnTo>
                    <a:lnTo>
                      <a:pt x="167" y="30"/>
                    </a:lnTo>
                    <a:lnTo>
                      <a:pt x="171" y="36"/>
                    </a:lnTo>
                    <a:lnTo>
                      <a:pt x="177" y="43"/>
                    </a:lnTo>
                    <a:lnTo>
                      <a:pt x="181" y="50"/>
                    </a:lnTo>
                    <a:lnTo>
                      <a:pt x="185" y="57"/>
                    </a:lnTo>
                    <a:lnTo>
                      <a:pt x="187" y="66"/>
                    </a:lnTo>
                    <a:lnTo>
                      <a:pt x="188" y="73"/>
                    </a:lnTo>
                    <a:lnTo>
                      <a:pt x="188" y="81"/>
                    </a:lnTo>
                    <a:lnTo>
                      <a:pt x="188" y="89"/>
                    </a:lnTo>
                    <a:lnTo>
                      <a:pt x="187" y="98"/>
                    </a:lnTo>
                    <a:lnTo>
                      <a:pt x="185" y="105"/>
                    </a:lnTo>
                    <a:lnTo>
                      <a:pt x="181" y="113"/>
                    </a:lnTo>
                    <a:lnTo>
                      <a:pt x="177" y="121"/>
                    </a:lnTo>
                    <a:lnTo>
                      <a:pt x="171" y="127"/>
                    </a:lnTo>
                    <a:lnTo>
                      <a:pt x="167" y="134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6" y="149"/>
                    </a:lnTo>
                    <a:lnTo>
                      <a:pt x="139" y="154"/>
                    </a:lnTo>
                    <a:lnTo>
                      <a:pt x="131" y="158"/>
                    </a:lnTo>
                    <a:lnTo>
                      <a:pt x="122" y="160"/>
                    </a:lnTo>
                    <a:lnTo>
                      <a:pt x="113" y="162"/>
                    </a:lnTo>
                    <a:lnTo>
                      <a:pt x="103" y="164"/>
                    </a:lnTo>
                    <a:lnTo>
                      <a:pt x="94" y="164"/>
                    </a:lnTo>
                    <a:lnTo>
                      <a:pt x="85" y="164"/>
                    </a:lnTo>
                    <a:lnTo>
                      <a:pt x="76" y="162"/>
                    </a:lnTo>
                    <a:lnTo>
                      <a:pt x="66" y="160"/>
                    </a:lnTo>
                    <a:lnTo>
                      <a:pt x="58" y="158"/>
                    </a:lnTo>
                    <a:lnTo>
                      <a:pt x="49" y="154"/>
                    </a:lnTo>
                    <a:lnTo>
                      <a:pt x="42" y="149"/>
                    </a:lnTo>
                    <a:lnTo>
                      <a:pt x="35" y="144"/>
                    </a:lnTo>
                    <a:lnTo>
                      <a:pt x="28" y="140"/>
                    </a:lnTo>
                    <a:lnTo>
                      <a:pt x="22" y="134"/>
                    </a:lnTo>
                    <a:lnTo>
                      <a:pt x="16" y="127"/>
                    </a:lnTo>
                    <a:lnTo>
                      <a:pt x="11" y="121"/>
                    </a:lnTo>
                    <a:lnTo>
                      <a:pt x="7" y="113"/>
                    </a:lnTo>
                    <a:lnTo>
                      <a:pt x="4" y="105"/>
                    </a:lnTo>
                    <a:lnTo>
                      <a:pt x="1" y="98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1" y="66"/>
                    </a:lnTo>
                    <a:lnTo>
                      <a:pt x="4" y="57"/>
                    </a:lnTo>
                    <a:lnTo>
                      <a:pt x="7" y="50"/>
                    </a:lnTo>
                    <a:lnTo>
                      <a:pt x="11" y="43"/>
                    </a:lnTo>
                    <a:lnTo>
                      <a:pt x="16" y="36"/>
                    </a:lnTo>
                    <a:lnTo>
                      <a:pt x="22" y="30"/>
                    </a:lnTo>
                    <a:lnTo>
                      <a:pt x="28" y="24"/>
                    </a:lnTo>
                    <a:lnTo>
                      <a:pt x="35" y="19"/>
                    </a:lnTo>
                    <a:lnTo>
                      <a:pt x="42" y="14"/>
                    </a:lnTo>
                    <a:lnTo>
                      <a:pt x="49" y="9"/>
                    </a:lnTo>
                    <a:lnTo>
                      <a:pt x="58" y="7"/>
                    </a:lnTo>
                    <a:lnTo>
                      <a:pt x="66" y="3"/>
                    </a:lnTo>
                    <a:lnTo>
                      <a:pt x="76" y="2"/>
                    </a:lnTo>
                    <a:lnTo>
                      <a:pt x="85" y="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8" name="Freeform 32"/>
              <p:cNvSpPr>
                <a:spLocks noEditPoints="1"/>
              </p:cNvSpPr>
              <p:nvPr/>
            </p:nvSpPr>
            <p:spPr bwMode="auto">
              <a:xfrm>
                <a:off x="2798" y="2215"/>
                <a:ext cx="31" cy="147"/>
              </a:xfrm>
              <a:custGeom>
                <a:avLst/>
                <a:gdLst/>
                <a:ahLst/>
                <a:cxnLst>
                  <a:cxn ang="0">
                    <a:pos x="14" y="881"/>
                  </a:cxn>
                  <a:cxn ang="0">
                    <a:pos x="13" y="879"/>
                  </a:cxn>
                  <a:cxn ang="0">
                    <a:pos x="16" y="873"/>
                  </a:cxn>
                  <a:cxn ang="0">
                    <a:pos x="23" y="862"/>
                  </a:cxn>
                  <a:cxn ang="0">
                    <a:pos x="31" y="850"/>
                  </a:cxn>
                  <a:cxn ang="0">
                    <a:pos x="34" y="284"/>
                  </a:cxn>
                  <a:cxn ang="0">
                    <a:pos x="29" y="271"/>
                  </a:cxn>
                  <a:cxn ang="0">
                    <a:pos x="18" y="259"/>
                  </a:cxn>
                  <a:cxn ang="0">
                    <a:pos x="11" y="250"/>
                  </a:cxn>
                  <a:cxn ang="0">
                    <a:pos x="11" y="247"/>
                  </a:cxn>
                  <a:cxn ang="0">
                    <a:pos x="14" y="247"/>
                  </a:cxn>
                  <a:cxn ang="0">
                    <a:pos x="169" y="850"/>
                  </a:cxn>
                  <a:cxn ang="0">
                    <a:pos x="171" y="859"/>
                  </a:cxn>
                  <a:cxn ang="0">
                    <a:pos x="177" y="866"/>
                  </a:cxn>
                  <a:cxn ang="0">
                    <a:pos x="183" y="873"/>
                  </a:cxn>
                  <a:cxn ang="0">
                    <a:pos x="189" y="881"/>
                  </a:cxn>
                  <a:cxn ang="0">
                    <a:pos x="146" y="881"/>
                  </a:cxn>
                  <a:cxn ang="0">
                    <a:pos x="102" y="881"/>
                  </a:cxn>
                  <a:cxn ang="0">
                    <a:pos x="59" y="881"/>
                  </a:cxn>
                  <a:cxn ang="0">
                    <a:pos x="17" y="881"/>
                  </a:cxn>
                  <a:cxn ang="0">
                    <a:pos x="102" y="1"/>
                  </a:cxn>
                  <a:cxn ang="0">
                    <a:pos x="121" y="3"/>
                  </a:cxn>
                  <a:cxn ang="0">
                    <a:pos x="138" y="9"/>
                  </a:cxn>
                  <a:cxn ang="0">
                    <a:pos x="153" y="19"/>
                  </a:cxn>
                  <a:cxn ang="0">
                    <a:pos x="167" y="30"/>
                  </a:cxn>
                  <a:cxn ang="0">
                    <a:pos x="176" y="43"/>
                  </a:cxn>
                  <a:cxn ang="0">
                    <a:pos x="183" y="57"/>
                  </a:cxn>
                  <a:cxn ang="0">
                    <a:pos x="188" y="73"/>
                  </a:cxn>
                  <a:cxn ang="0">
                    <a:pos x="188" y="89"/>
                  </a:cxn>
                  <a:cxn ang="0">
                    <a:pos x="183" y="105"/>
                  </a:cxn>
                  <a:cxn ang="0">
                    <a:pos x="176" y="121"/>
                  </a:cxn>
                  <a:cxn ang="0">
                    <a:pos x="167" y="134"/>
                  </a:cxn>
                  <a:cxn ang="0">
                    <a:pos x="153" y="144"/>
                  </a:cxn>
                  <a:cxn ang="0">
                    <a:pos x="138" y="154"/>
                  </a:cxn>
                  <a:cxn ang="0">
                    <a:pos x="121" y="160"/>
                  </a:cxn>
                  <a:cxn ang="0">
                    <a:pos x="102" y="164"/>
                  </a:cxn>
                  <a:cxn ang="0">
                    <a:pos x="83" y="164"/>
                  </a:cxn>
                  <a:cxn ang="0">
                    <a:pos x="65" y="160"/>
                  </a:cxn>
                  <a:cxn ang="0">
                    <a:pos x="48" y="154"/>
                  </a:cxn>
                  <a:cxn ang="0">
                    <a:pos x="34" y="144"/>
                  </a:cxn>
                  <a:cxn ang="0">
                    <a:pos x="22" y="134"/>
                  </a:cxn>
                  <a:cxn ang="0">
                    <a:pos x="11" y="121"/>
                  </a:cxn>
                  <a:cxn ang="0">
                    <a:pos x="4" y="105"/>
                  </a:cxn>
                  <a:cxn ang="0">
                    <a:pos x="0" y="89"/>
                  </a:cxn>
                  <a:cxn ang="0">
                    <a:pos x="0" y="73"/>
                  </a:cxn>
                  <a:cxn ang="0">
                    <a:pos x="4" y="57"/>
                  </a:cxn>
                  <a:cxn ang="0">
                    <a:pos x="11" y="43"/>
                  </a:cxn>
                  <a:cxn ang="0">
                    <a:pos x="22" y="30"/>
                  </a:cxn>
                  <a:cxn ang="0">
                    <a:pos x="34" y="19"/>
                  </a:cxn>
                  <a:cxn ang="0">
                    <a:pos x="48" y="9"/>
                  </a:cxn>
                  <a:cxn ang="0">
                    <a:pos x="65" y="3"/>
                  </a:cxn>
                  <a:cxn ang="0">
                    <a:pos x="83" y="1"/>
                  </a:cxn>
                </a:cxnLst>
                <a:rect l="0" t="0" r="r" b="b"/>
                <a:pathLst>
                  <a:path w="189" h="881">
                    <a:moveTo>
                      <a:pt x="17" y="881"/>
                    </a:moveTo>
                    <a:lnTo>
                      <a:pt x="14" y="881"/>
                    </a:lnTo>
                    <a:lnTo>
                      <a:pt x="13" y="881"/>
                    </a:lnTo>
                    <a:lnTo>
                      <a:pt x="13" y="879"/>
                    </a:lnTo>
                    <a:lnTo>
                      <a:pt x="13" y="878"/>
                    </a:lnTo>
                    <a:lnTo>
                      <a:pt x="16" y="873"/>
                    </a:lnTo>
                    <a:lnTo>
                      <a:pt x="18" y="868"/>
                    </a:lnTo>
                    <a:lnTo>
                      <a:pt x="23" y="862"/>
                    </a:lnTo>
                    <a:lnTo>
                      <a:pt x="28" y="856"/>
                    </a:lnTo>
                    <a:lnTo>
                      <a:pt x="31" y="850"/>
                    </a:lnTo>
                    <a:lnTo>
                      <a:pt x="34" y="846"/>
                    </a:lnTo>
                    <a:lnTo>
                      <a:pt x="34" y="284"/>
                    </a:lnTo>
                    <a:lnTo>
                      <a:pt x="32" y="277"/>
                    </a:lnTo>
                    <a:lnTo>
                      <a:pt x="29" y="271"/>
                    </a:lnTo>
                    <a:lnTo>
                      <a:pt x="23" y="264"/>
                    </a:lnTo>
                    <a:lnTo>
                      <a:pt x="18" y="259"/>
                    </a:lnTo>
                    <a:lnTo>
                      <a:pt x="13" y="253"/>
                    </a:lnTo>
                    <a:lnTo>
                      <a:pt x="11" y="250"/>
                    </a:lnTo>
                    <a:lnTo>
                      <a:pt x="10" y="249"/>
                    </a:lnTo>
                    <a:lnTo>
                      <a:pt x="11" y="247"/>
                    </a:lnTo>
                    <a:lnTo>
                      <a:pt x="12" y="247"/>
                    </a:lnTo>
                    <a:lnTo>
                      <a:pt x="14" y="247"/>
                    </a:lnTo>
                    <a:lnTo>
                      <a:pt x="169" y="247"/>
                    </a:lnTo>
                    <a:lnTo>
                      <a:pt x="169" y="850"/>
                    </a:lnTo>
                    <a:lnTo>
                      <a:pt x="170" y="855"/>
                    </a:lnTo>
                    <a:lnTo>
                      <a:pt x="171" y="859"/>
                    </a:lnTo>
                    <a:lnTo>
                      <a:pt x="174" y="862"/>
                    </a:lnTo>
                    <a:lnTo>
                      <a:pt x="177" y="866"/>
                    </a:lnTo>
                    <a:lnTo>
                      <a:pt x="180" y="870"/>
                    </a:lnTo>
                    <a:lnTo>
                      <a:pt x="183" y="873"/>
                    </a:lnTo>
                    <a:lnTo>
                      <a:pt x="187" y="878"/>
                    </a:lnTo>
                    <a:lnTo>
                      <a:pt x="189" y="881"/>
                    </a:lnTo>
                    <a:lnTo>
                      <a:pt x="168" y="881"/>
                    </a:lnTo>
                    <a:lnTo>
                      <a:pt x="146" y="881"/>
                    </a:lnTo>
                    <a:lnTo>
                      <a:pt x="123" y="881"/>
                    </a:lnTo>
                    <a:lnTo>
                      <a:pt x="102" y="881"/>
                    </a:lnTo>
                    <a:lnTo>
                      <a:pt x="80" y="881"/>
                    </a:lnTo>
                    <a:lnTo>
                      <a:pt x="59" y="881"/>
                    </a:lnTo>
                    <a:lnTo>
                      <a:pt x="37" y="881"/>
                    </a:lnTo>
                    <a:lnTo>
                      <a:pt x="17" y="881"/>
                    </a:lnTo>
                    <a:close/>
                    <a:moveTo>
                      <a:pt x="92" y="0"/>
                    </a:moveTo>
                    <a:lnTo>
                      <a:pt x="102" y="1"/>
                    </a:lnTo>
                    <a:lnTo>
                      <a:pt x="111" y="2"/>
                    </a:lnTo>
                    <a:lnTo>
                      <a:pt x="121" y="3"/>
                    </a:lnTo>
                    <a:lnTo>
                      <a:pt x="129" y="7"/>
                    </a:lnTo>
                    <a:lnTo>
                      <a:pt x="138" y="9"/>
                    </a:lnTo>
                    <a:lnTo>
                      <a:pt x="146" y="14"/>
                    </a:lnTo>
                    <a:lnTo>
                      <a:pt x="153" y="19"/>
                    </a:lnTo>
                    <a:lnTo>
                      <a:pt x="161" y="24"/>
                    </a:lnTo>
                    <a:lnTo>
                      <a:pt x="167" y="30"/>
                    </a:lnTo>
                    <a:lnTo>
                      <a:pt x="171" y="36"/>
                    </a:lnTo>
                    <a:lnTo>
                      <a:pt x="176" y="43"/>
                    </a:lnTo>
                    <a:lnTo>
                      <a:pt x="181" y="50"/>
                    </a:lnTo>
                    <a:lnTo>
                      <a:pt x="183" y="57"/>
                    </a:lnTo>
                    <a:lnTo>
                      <a:pt x="187" y="66"/>
                    </a:lnTo>
                    <a:lnTo>
                      <a:pt x="188" y="73"/>
                    </a:lnTo>
                    <a:lnTo>
                      <a:pt x="188" y="81"/>
                    </a:lnTo>
                    <a:lnTo>
                      <a:pt x="188" y="89"/>
                    </a:lnTo>
                    <a:lnTo>
                      <a:pt x="187" y="98"/>
                    </a:lnTo>
                    <a:lnTo>
                      <a:pt x="183" y="105"/>
                    </a:lnTo>
                    <a:lnTo>
                      <a:pt x="181" y="113"/>
                    </a:lnTo>
                    <a:lnTo>
                      <a:pt x="176" y="121"/>
                    </a:lnTo>
                    <a:lnTo>
                      <a:pt x="171" y="127"/>
                    </a:lnTo>
                    <a:lnTo>
                      <a:pt x="167" y="134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6" y="149"/>
                    </a:lnTo>
                    <a:lnTo>
                      <a:pt x="138" y="154"/>
                    </a:lnTo>
                    <a:lnTo>
                      <a:pt x="129" y="158"/>
                    </a:lnTo>
                    <a:lnTo>
                      <a:pt x="121" y="160"/>
                    </a:lnTo>
                    <a:lnTo>
                      <a:pt x="111" y="162"/>
                    </a:lnTo>
                    <a:lnTo>
                      <a:pt x="102" y="164"/>
                    </a:lnTo>
                    <a:lnTo>
                      <a:pt x="92" y="164"/>
                    </a:lnTo>
                    <a:lnTo>
                      <a:pt x="83" y="164"/>
                    </a:lnTo>
                    <a:lnTo>
                      <a:pt x="74" y="162"/>
                    </a:lnTo>
                    <a:lnTo>
                      <a:pt x="65" y="160"/>
                    </a:lnTo>
                    <a:lnTo>
                      <a:pt x="56" y="158"/>
                    </a:lnTo>
                    <a:lnTo>
                      <a:pt x="48" y="154"/>
                    </a:lnTo>
                    <a:lnTo>
                      <a:pt x="41" y="149"/>
                    </a:lnTo>
                    <a:lnTo>
                      <a:pt x="34" y="144"/>
                    </a:lnTo>
                    <a:lnTo>
                      <a:pt x="28" y="140"/>
                    </a:lnTo>
                    <a:lnTo>
                      <a:pt x="22" y="134"/>
                    </a:lnTo>
                    <a:lnTo>
                      <a:pt x="16" y="127"/>
                    </a:lnTo>
                    <a:lnTo>
                      <a:pt x="11" y="121"/>
                    </a:lnTo>
                    <a:lnTo>
                      <a:pt x="7" y="113"/>
                    </a:lnTo>
                    <a:lnTo>
                      <a:pt x="4" y="105"/>
                    </a:lnTo>
                    <a:lnTo>
                      <a:pt x="1" y="98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1" y="66"/>
                    </a:lnTo>
                    <a:lnTo>
                      <a:pt x="4" y="57"/>
                    </a:lnTo>
                    <a:lnTo>
                      <a:pt x="7" y="50"/>
                    </a:lnTo>
                    <a:lnTo>
                      <a:pt x="11" y="43"/>
                    </a:lnTo>
                    <a:lnTo>
                      <a:pt x="16" y="36"/>
                    </a:lnTo>
                    <a:lnTo>
                      <a:pt x="22" y="30"/>
                    </a:lnTo>
                    <a:lnTo>
                      <a:pt x="28" y="24"/>
                    </a:lnTo>
                    <a:lnTo>
                      <a:pt x="34" y="19"/>
                    </a:lnTo>
                    <a:lnTo>
                      <a:pt x="41" y="14"/>
                    </a:lnTo>
                    <a:lnTo>
                      <a:pt x="48" y="9"/>
                    </a:lnTo>
                    <a:lnTo>
                      <a:pt x="56" y="7"/>
                    </a:lnTo>
                    <a:lnTo>
                      <a:pt x="65" y="3"/>
                    </a:lnTo>
                    <a:lnTo>
                      <a:pt x="74" y="2"/>
                    </a:lnTo>
                    <a:lnTo>
                      <a:pt x="83" y="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9" name="Freeform 33"/>
              <p:cNvSpPr>
                <a:spLocks noEditPoints="1"/>
              </p:cNvSpPr>
              <p:nvPr/>
            </p:nvSpPr>
            <p:spPr bwMode="auto">
              <a:xfrm>
                <a:off x="2402" y="2217"/>
                <a:ext cx="129" cy="145"/>
              </a:xfrm>
              <a:custGeom>
                <a:avLst/>
                <a:gdLst/>
                <a:ahLst/>
                <a:cxnLst>
                  <a:cxn ang="0">
                    <a:pos x="556" y="871"/>
                  </a:cxn>
                  <a:cxn ang="0">
                    <a:pos x="561" y="866"/>
                  </a:cxn>
                  <a:cxn ang="0">
                    <a:pos x="563" y="864"/>
                  </a:cxn>
                  <a:cxn ang="0">
                    <a:pos x="564" y="861"/>
                  </a:cxn>
                  <a:cxn ang="0">
                    <a:pos x="566" y="860"/>
                  </a:cxn>
                  <a:cxn ang="0">
                    <a:pos x="566" y="856"/>
                  </a:cxn>
                  <a:cxn ang="0">
                    <a:pos x="566" y="852"/>
                  </a:cxn>
                  <a:cxn ang="0">
                    <a:pos x="568" y="843"/>
                  </a:cxn>
                  <a:cxn ang="0">
                    <a:pos x="570" y="830"/>
                  </a:cxn>
                  <a:cxn ang="0">
                    <a:pos x="496" y="615"/>
                  </a:cxn>
                  <a:cxn ang="0">
                    <a:pos x="229" y="615"/>
                  </a:cxn>
                  <a:cxn ang="0">
                    <a:pos x="156" y="837"/>
                  </a:cxn>
                  <a:cxn ang="0">
                    <a:pos x="157" y="841"/>
                  </a:cxn>
                  <a:cxn ang="0">
                    <a:pos x="159" y="844"/>
                  </a:cxn>
                  <a:cxn ang="0">
                    <a:pos x="162" y="848"/>
                  </a:cxn>
                  <a:cxn ang="0">
                    <a:pos x="166" y="853"/>
                  </a:cxn>
                  <a:cxn ang="0">
                    <a:pos x="171" y="858"/>
                  </a:cxn>
                  <a:cxn ang="0">
                    <a:pos x="174" y="862"/>
                  </a:cxn>
                  <a:cxn ang="0">
                    <a:pos x="177" y="866"/>
                  </a:cxn>
                  <a:cxn ang="0">
                    <a:pos x="179" y="871"/>
                  </a:cxn>
                  <a:cxn ang="0">
                    <a:pos x="0" y="871"/>
                  </a:cxn>
                  <a:cxn ang="0">
                    <a:pos x="10" y="864"/>
                  </a:cxn>
                  <a:cxn ang="0">
                    <a:pos x="15" y="859"/>
                  </a:cxn>
                  <a:cxn ang="0">
                    <a:pos x="18" y="856"/>
                  </a:cxn>
                  <a:cxn ang="0">
                    <a:pos x="20" y="856"/>
                  </a:cxn>
                  <a:cxn ang="0">
                    <a:pos x="18" y="855"/>
                  </a:cxn>
                  <a:cxn ang="0">
                    <a:pos x="18" y="853"/>
                  </a:cxn>
                  <a:cxn ang="0">
                    <a:pos x="20" y="847"/>
                  </a:cxn>
                  <a:cxn ang="0">
                    <a:pos x="23" y="837"/>
                  </a:cxn>
                  <a:cxn ang="0">
                    <a:pos x="284" y="63"/>
                  </a:cxn>
                  <a:cxn ang="0">
                    <a:pos x="285" y="58"/>
                  </a:cxn>
                  <a:cxn ang="0">
                    <a:pos x="287" y="54"/>
                  </a:cxn>
                  <a:cxn ang="0">
                    <a:pos x="285" y="49"/>
                  </a:cxn>
                  <a:cxn ang="0">
                    <a:pos x="285" y="44"/>
                  </a:cxn>
                  <a:cxn ang="0">
                    <a:pos x="282" y="33"/>
                  </a:cxn>
                  <a:cxn ang="0">
                    <a:pos x="277" y="24"/>
                  </a:cxn>
                  <a:cxn ang="0">
                    <a:pos x="273" y="14"/>
                  </a:cxn>
                  <a:cxn ang="0">
                    <a:pos x="271" y="7"/>
                  </a:cxn>
                  <a:cxn ang="0">
                    <a:pos x="271" y="3"/>
                  </a:cxn>
                  <a:cxn ang="0">
                    <a:pos x="272" y="1"/>
                  </a:cxn>
                  <a:cxn ang="0">
                    <a:pos x="275" y="0"/>
                  </a:cxn>
                  <a:cxn ang="0">
                    <a:pos x="278" y="0"/>
                  </a:cxn>
                  <a:cxn ang="0">
                    <a:pos x="463" y="0"/>
                  </a:cxn>
                  <a:cxn ang="0">
                    <a:pos x="755" y="844"/>
                  </a:cxn>
                  <a:cxn ang="0">
                    <a:pos x="758" y="847"/>
                  </a:cxn>
                  <a:cxn ang="0">
                    <a:pos x="762" y="850"/>
                  </a:cxn>
                  <a:cxn ang="0">
                    <a:pos x="764" y="854"/>
                  </a:cxn>
                  <a:cxn ang="0">
                    <a:pos x="768" y="858"/>
                  </a:cxn>
                  <a:cxn ang="0">
                    <a:pos x="770" y="861"/>
                  </a:cxn>
                  <a:cxn ang="0">
                    <a:pos x="772" y="865"/>
                  </a:cxn>
                  <a:cxn ang="0">
                    <a:pos x="773" y="868"/>
                  </a:cxn>
                  <a:cxn ang="0">
                    <a:pos x="773" y="871"/>
                  </a:cxn>
                  <a:cxn ang="0">
                    <a:pos x="556" y="871"/>
                  </a:cxn>
                  <a:cxn ang="0">
                    <a:pos x="451" y="483"/>
                  </a:cxn>
                  <a:cxn ang="0">
                    <a:pos x="276" y="483"/>
                  </a:cxn>
                  <a:cxn ang="0">
                    <a:pos x="360" y="220"/>
                  </a:cxn>
                  <a:cxn ang="0">
                    <a:pos x="451" y="483"/>
                  </a:cxn>
                </a:cxnLst>
                <a:rect l="0" t="0" r="r" b="b"/>
                <a:pathLst>
                  <a:path w="773" h="871">
                    <a:moveTo>
                      <a:pt x="556" y="871"/>
                    </a:moveTo>
                    <a:lnTo>
                      <a:pt x="561" y="866"/>
                    </a:lnTo>
                    <a:lnTo>
                      <a:pt x="563" y="864"/>
                    </a:lnTo>
                    <a:lnTo>
                      <a:pt x="564" y="861"/>
                    </a:lnTo>
                    <a:lnTo>
                      <a:pt x="566" y="860"/>
                    </a:lnTo>
                    <a:lnTo>
                      <a:pt x="566" y="856"/>
                    </a:lnTo>
                    <a:lnTo>
                      <a:pt x="566" y="852"/>
                    </a:lnTo>
                    <a:lnTo>
                      <a:pt x="568" y="843"/>
                    </a:lnTo>
                    <a:lnTo>
                      <a:pt x="570" y="830"/>
                    </a:lnTo>
                    <a:lnTo>
                      <a:pt x="496" y="615"/>
                    </a:lnTo>
                    <a:lnTo>
                      <a:pt x="229" y="615"/>
                    </a:lnTo>
                    <a:lnTo>
                      <a:pt x="156" y="837"/>
                    </a:lnTo>
                    <a:lnTo>
                      <a:pt x="157" y="841"/>
                    </a:lnTo>
                    <a:lnTo>
                      <a:pt x="159" y="844"/>
                    </a:lnTo>
                    <a:lnTo>
                      <a:pt x="162" y="848"/>
                    </a:lnTo>
                    <a:lnTo>
                      <a:pt x="166" y="853"/>
                    </a:lnTo>
                    <a:lnTo>
                      <a:pt x="171" y="858"/>
                    </a:lnTo>
                    <a:lnTo>
                      <a:pt x="174" y="862"/>
                    </a:lnTo>
                    <a:lnTo>
                      <a:pt x="177" y="866"/>
                    </a:lnTo>
                    <a:lnTo>
                      <a:pt x="179" y="871"/>
                    </a:lnTo>
                    <a:lnTo>
                      <a:pt x="0" y="871"/>
                    </a:lnTo>
                    <a:lnTo>
                      <a:pt x="10" y="864"/>
                    </a:lnTo>
                    <a:lnTo>
                      <a:pt x="15" y="859"/>
                    </a:lnTo>
                    <a:lnTo>
                      <a:pt x="18" y="856"/>
                    </a:lnTo>
                    <a:lnTo>
                      <a:pt x="20" y="856"/>
                    </a:lnTo>
                    <a:lnTo>
                      <a:pt x="18" y="855"/>
                    </a:lnTo>
                    <a:lnTo>
                      <a:pt x="18" y="853"/>
                    </a:lnTo>
                    <a:lnTo>
                      <a:pt x="20" y="847"/>
                    </a:lnTo>
                    <a:lnTo>
                      <a:pt x="23" y="837"/>
                    </a:lnTo>
                    <a:lnTo>
                      <a:pt x="284" y="63"/>
                    </a:lnTo>
                    <a:lnTo>
                      <a:pt x="285" y="58"/>
                    </a:lnTo>
                    <a:lnTo>
                      <a:pt x="287" y="54"/>
                    </a:lnTo>
                    <a:lnTo>
                      <a:pt x="285" y="49"/>
                    </a:lnTo>
                    <a:lnTo>
                      <a:pt x="285" y="44"/>
                    </a:lnTo>
                    <a:lnTo>
                      <a:pt x="282" y="33"/>
                    </a:lnTo>
                    <a:lnTo>
                      <a:pt x="277" y="24"/>
                    </a:lnTo>
                    <a:lnTo>
                      <a:pt x="273" y="14"/>
                    </a:lnTo>
                    <a:lnTo>
                      <a:pt x="271" y="7"/>
                    </a:lnTo>
                    <a:lnTo>
                      <a:pt x="271" y="3"/>
                    </a:lnTo>
                    <a:lnTo>
                      <a:pt x="272" y="1"/>
                    </a:lnTo>
                    <a:lnTo>
                      <a:pt x="275" y="0"/>
                    </a:lnTo>
                    <a:lnTo>
                      <a:pt x="278" y="0"/>
                    </a:lnTo>
                    <a:lnTo>
                      <a:pt x="463" y="0"/>
                    </a:lnTo>
                    <a:lnTo>
                      <a:pt x="755" y="844"/>
                    </a:lnTo>
                    <a:lnTo>
                      <a:pt x="758" y="847"/>
                    </a:lnTo>
                    <a:lnTo>
                      <a:pt x="762" y="850"/>
                    </a:lnTo>
                    <a:lnTo>
                      <a:pt x="764" y="854"/>
                    </a:lnTo>
                    <a:lnTo>
                      <a:pt x="768" y="858"/>
                    </a:lnTo>
                    <a:lnTo>
                      <a:pt x="770" y="861"/>
                    </a:lnTo>
                    <a:lnTo>
                      <a:pt x="772" y="865"/>
                    </a:lnTo>
                    <a:lnTo>
                      <a:pt x="773" y="868"/>
                    </a:lnTo>
                    <a:lnTo>
                      <a:pt x="773" y="871"/>
                    </a:lnTo>
                    <a:lnTo>
                      <a:pt x="556" y="871"/>
                    </a:lnTo>
                    <a:close/>
                    <a:moveTo>
                      <a:pt x="451" y="483"/>
                    </a:moveTo>
                    <a:lnTo>
                      <a:pt x="276" y="483"/>
                    </a:lnTo>
                    <a:lnTo>
                      <a:pt x="360" y="220"/>
                    </a:lnTo>
                    <a:lnTo>
                      <a:pt x="451" y="48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0" name="Freeform 34"/>
              <p:cNvSpPr>
                <a:spLocks/>
              </p:cNvSpPr>
              <p:nvPr/>
            </p:nvSpPr>
            <p:spPr bwMode="auto">
              <a:xfrm>
                <a:off x="2992" y="2253"/>
                <a:ext cx="77" cy="112"/>
              </a:xfrm>
              <a:custGeom>
                <a:avLst/>
                <a:gdLst/>
                <a:ahLst/>
                <a:cxnLst>
                  <a:cxn ang="0">
                    <a:pos x="442" y="557"/>
                  </a:cxn>
                  <a:cxn ang="0">
                    <a:pos x="416" y="598"/>
                  </a:cxn>
                  <a:cxn ang="0">
                    <a:pos x="381" y="630"/>
                  </a:cxn>
                  <a:cxn ang="0">
                    <a:pos x="340" y="652"/>
                  </a:cxn>
                  <a:cxn ang="0">
                    <a:pos x="281" y="666"/>
                  </a:cxn>
                  <a:cxn ang="0">
                    <a:pos x="213" y="666"/>
                  </a:cxn>
                  <a:cxn ang="0">
                    <a:pos x="95" y="641"/>
                  </a:cxn>
                  <a:cxn ang="0">
                    <a:pos x="47" y="634"/>
                  </a:cxn>
                  <a:cxn ang="0">
                    <a:pos x="31" y="639"/>
                  </a:cxn>
                  <a:cxn ang="0">
                    <a:pos x="24" y="468"/>
                  </a:cxn>
                  <a:cxn ang="0">
                    <a:pos x="70" y="506"/>
                  </a:cxn>
                  <a:cxn ang="0">
                    <a:pos x="125" y="542"/>
                  </a:cxn>
                  <a:cxn ang="0">
                    <a:pos x="187" y="559"/>
                  </a:cxn>
                  <a:cxn ang="0">
                    <a:pos x="254" y="560"/>
                  </a:cxn>
                  <a:cxn ang="0">
                    <a:pos x="296" y="544"/>
                  </a:cxn>
                  <a:cxn ang="0">
                    <a:pos x="319" y="511"/>
                  </a:cxn>
                  <a:cxn ang="0">
                    <a:pos x="322" y="471"/>
                  </a:cxn>
                  <a:cxn ang="0">
                    <a:pos x="304" y="437"/>
                  </a:cxn>
                  <a:cxn ang="0">
                    <a:pos x="247" y="408"/>
                  </a:cxn>
                  <a:cxn ang="0">
                    <a:pos x="136" y="373"/>
                  </a:cxn>
                  <a:cxn ang="0">
                    <a:pos x="70" y="340"/>
                  </a:cxn>
                  <a:cxn ang="0">
                    <a:pos x="36" y="305"/>
                  </a:cxn>
                  <a:cxn ang="0">
                    <a:pos x="15" y="263"/>
                  </a:cxn>
                  <a:cxn ang="0">
                    <a:pos x="2" y="214"/>
                  </a:cxn>
                  <a:cxn ang="0">
                    <a:pos x="2" y="161"/>
                  </a:cxn>
                  <a:cxn ang="0">
                    <a:pos x="18" y="111"/>
                  </a:cxn>
                  <a:cxn ang="0">
                    <a:pos x="66" y="54"/>
                  </a:cxn>
                  <a:cxn ang="0">
                    <a:pos x="138" y="13"/>
                  </a:cxn>
                  <a:cxn ang="0">
                    <a:pos x="205" y="0"/>
                  </a:cxn>
                  <a:cxn ang="0">
                    <a:pos x="265" y="3"/>
                  </a:cxn>
                  <a:cxn ang="0">
                    <a:pos x="370" y="24"/>
                  </a:cxn>
                  <a:cxn ang="0">
                    <a:pos x="406" y="19"/>
                  </a:cxn>
                  <a:cxn ang="0">
                    <a:pos x="416" y="14"/>
                  </a:cxn>
                  <a:cxn ang="0">
                    <a:pos x="411" y="175"/>
                  </a:cxn>
                  <a:cxn ang="0">
                    <a:pos x="381" y="148"/>
                  </a:cxn>
                  <a:cxn ang="0">
                    <a:pos x="324" y="118"/>
                  </a:cxn>
                  <a:cxn ang="0">
                    <a:pos x="249" y="106"/>
                  </a:cxn>
                  <a:cxn ang="0">
                    <a:pos x="201" y="112"/>
                  </a:cxn>
                  <a:cxn ang="0">
                    <a:pos x="169" y="130"/>
                  </a:cxn>
                  <a:cxn ang="0">
                    <a:pos x="154" y="158"/>
                  </a:cxn>
                  <a:cxn ang="0">
                    <a:pos x="149" y="183"/>
                  </a:cxn>
                  <a:cxn ang="0">
                    <a:pos x="161" y="213"/>
                  </a:cxn>
                  <a:cxn ang="0">
                    <a:pos x="193" y="239"/>
                  </a:cxn>
                  <a:cxn ang="0">
                    <a:pos x="316" y="282"/>
                  </a:cxn>
                  <a:cxn ang="0">
                    <a:pos x="395" y="320"/>
                  </a:cxn>
                  <a:cxn ang="0">
                    <a:pos x="427" y="347"/>
                  </a:cxn>
                  <a:cxn ang="0">
                    <a:pos x="448" y="380"/>
                  </a:cxn>
                  <a:cxn ang="0">
                    <a:pos x="458" y="423"/>
                  </a:cxn>
                  <a:cxn ang="0">
                    <a:pos x="459" y="474"/>
                  </a:cxn>
                  <a:cxn ang="0">
                    <a:pos x="454" y="523"/>
                  </a:cxn>
                </a:cxnLst>
                <a:rect l="0" t="0" r="r" b="b"/>
                <a:pathLst>
                  <a:path w="459" h="669">
                    <a:moveTo>
                      <a:pt x="454" y="523"/>
                    </a:moveTo>
                    <a:lnTo>
                      <a:pt x="451" y="535"/>
                    </a:lnTo>
                    <a:lnTo>
                      <a:pt x="447" y="547"/>
                    </a:lnTo>
                    <a:lnTo>
                      <a:pt x="442" y="557"/>
                    </a:lnTo>
                    <a:lnTo>
                      <a:pt x="436" y="569"/>
                    </a:lnTo>
                    <a:lnTo>
                      <a:pt x="430" y="579"/>
                    </a:lnTo>
                    <a:lnTo>
                      <a:pt x="423" y="588"/>
                    </a:lnTo>
                    <a:lnTo>
                      <a:pt x="416" y="598"/>
                    </a:lnTo>
                    <a:lnTo>
                      <a:pt x="407" y="608"/>
                    </a:lnTo>
                    <a:lnTo>
                      <a:pt x="399" y="616"/>
                    </a:lnTo>
                    <a:lnTo>
                      <a:pt x="391" y="623"/>
                    </a:lnTo>
                    <a:lnTo>
                      <a:pt x="381" y="630"/>
                    </a:lnTo>
                    <a:lnTo>
                      <a:pt x="372" y="636"/>
                    </a:lnTo>
                    <a:lnTo>
                      <a:pt x="361" y="642"/>
                    </a:lnTo>
                    <a:lnTo>
                      <a:pt x="351" y="648"/>
                    </a:lnTo>
                    <a:lnTo>
                      <a:pt x="340" y="652"/>
                    </a:lnTo>
                    <a:lnTo>
                      <a:pt x="330" y="657"/>
                    </a:lnTo>
                    <a:lnTo>
                      <a:pt x="313" y="661"/>
                    </a:lnTo>
                    <a:lnTo>
                      <a:pt x="297" y="664"/>
                    </a:lnTo>
                    <a:lnTo>
                      <a:pt x="281" y="666"/>
                    </a:lnTo>
                    <a:lnTo>
                      <a:pt x="264" y="667"/>
                    </a:lnTo>
                    <a:lnTo>
                      <a:pt x="247" y="669"/>
                    </a:lnTo>
                    <a:lnTo>
                      <a:pt x="230" y="667"/>
                    </a:lnTo>
                    <a:lnTo>
                      <a:pt x="213" y="666"/>
                    </a:lnTo>
                    <a:lnTo>
                      <a:pt x="197" y="664"/>
                    </a:lnTo>
                    <a:lnTo>
                      <a:pt x="162" y="658"/>
                    </a:lnTo>
                    <a:lnTo>
                      <a:pt x="128" y="651"/>
                    </a:lnTo>
                    <a:lnTo>
                      <a:pt x="95" y="641"/>
                    </a:lnTo>
                    <a:lnTo>
                      <a:pt x="63" y="632"/>
                    </a:lnTo>
                    <a:lnTo>
                      <a:pt x="58" y="630"/>
                    </a:lnTo>
                    <a:lnTo>
                      <a:pt x="52" y="632"/>
                    </a:lnTo>
                    <a:lnTo>
                      <a:pt x="47" y="634"/>
                    </a:lnTo>
                    <a:lnTo>
                      <a:pt x="43" y="636"/>
                    </a:lnTo>
                    <a:lnTo>
                      <a:pt x="39" y="639"/>
                    </a:lnTo>
                    <a:lnTo>
                      <a:pt x="34" y="640"/>
                    </a:lnTo>
                    <a:lnTo>
                      <a:pt x="31" y="639"/>
                    </a:lnTo>
                    <a:lnTo>
                      <a:pt x="29" y="638"/>
                    </a:lnTo>
                    <a:lnTo>
                      <a:pt x="27" y="635"/>
                    </a:lnTo>
                    <a:lnTo>
                      <a:pt x="24" y="632"/>
                    </a:lnTo>
                    <a:lnTo>
                      <a:pt x="24" y="468"/>
                    </a:lnTo>
                    <a:lnTo>
                      <a:pt x="37" y="468"/>
                    </a:lnTo>
                    <a:lnTo>
                      <a:pt x="47" y="482"/>
                    </a:lnTo>
                    <a:lnTo>
                      <a:pt x="59" y="494"/>
                    </a:lnTo>
                    <a:lnTo>
                      <a:pt x="70" y="506"/>
                    </a:lnTo>
                    <a:lnTo>
                      <a:pt x="83" y="517"/>
                    </a:lnTo>
                    <a:lnTo>
                      <a:pt x="96" y="526"/>
                    </a:lnTo>
                    <a:lnTo>
                      <a:pt x="109" y="535"/>
                    </a:lnTo>
                    <a:lnTo>
                      <a:pt x="125" y="542"/>
                    </a:lnTo>
                    <a:lnTo>
                      <a:pt x="139" y="548"/>
                    </a:lnTo>
                    <a:lnTo>
                      <a:pt x="155" y="553"/>
                    </a:lnTo>
                    <a:lnTo>
                      <a:pt x="170" y="556"/>
                    </a:lnTo>
                    <a:lnTo>
                      <a:pt x="187" y="559"/>
                    </a:lnTo>
                    <a:lnTo>
                      <a:pt x="204" y="561"/>
                    </a:lnTo>
                    <a:lnTo>
                      <a:pt x="221" y="561"/>
                    </a:lnTo>
                    <a:lnTo>
                      <a:pt x="237" y="561"/>
                    </a:lnTo>
                    <a:lnTo>
                      <a:pt x="254" y="560"/>
                    </a:lnTo>
                    <a:lnTo>
                      <a:pt x="272" y="557"/>
                    </a:lnTo>
                    <a:lnTo>
                      <a:pt x="281" y="555"/>
                    </a:lnTo>
                    <a:lnTo>
                      <a:pt x="289" y="550"/>
                    </a:lnTo>
                    <a:lnTo>
                      <a:pt x="296" y="544"/>
                    </a:lnTo>
                    <a:lnTo>
                      <a:pt x="303" y="536"/>
                    </a:lnTo>
                    <a:lnTo>
                      <a:pt x="309" y="529"/>
                    </a:lnTo>
                    <a:lnTo>
                      <a:pt x="315" y="519"/>
                    </a:lnTo>
                    <a:lnTo>
                      <a:pt x="319" y="511"/>
                    </a:lnTo>
                    <a:lnTo>
                      <a:pt x="322" y="502"/>
                    </a:lnTo>
                    <a:lnTo>
                      <a:pt x="325" y="493"/>
                    </a:lnTo>
                    <a:lnTo>
                      <a:pt x="324" y="482"/>
                    </a:lnTo>
                    <a:lnTo>
                      <a:pt x="322" y="471"/>
                    </a:lnTo>
                    <a:lnTo>
                      <a:pt x="319" y="462"/>
                    </a:lnTo>
                    <a:lnTo>
                      <a:pt x="315" y="452"/>
                    </a:lnTo>
                    <a:lnTo>
                      <a:pt x="310" y="444"/>
                    </a:lnTo>
                    <a:lnTo>
                      <a:pt x="304" y="437"/>
                    </a:lnTo>
                    <a:lnTo>
                      <a:pt x="298" y="432"/>
                    </a:lnTo>
                    <a:lnTo>
                      <a:pt x="283" y="423"/>
                    </a:lnTo>
                    <a:lnTo>
                      <a:pt x="265" y="415"/>
                    </a:lnTo>
                    <a:lnTo>
                      <a:pt x="247" y="408"/>
                    </a:lnTo>
                    <a:lnTo>
                      <a:pt x="229" y="401"/>
                    </a:lnTo>
                    <a:lnTo>
                      <a:pt x="192" y="390"/>
                    </a:lnTo>
                    <a:lnTo>
                      <a:pt x="155" y="379"/>
                    </a:lnTo>
                    <a:lnTo>
                      <a:pt x="136" y="373"/>
                    </a:lnTo>
                    <a:lnTo>
                      <a:pt x="119" y="366"/>
                    </a:lnTo>
                    <a:lnTo>
                      <a:pt x="101" y="359"/>
                    </a:lnTo>
                    <a:lnTo>
                      <a:pt x="85" y="349"/>
                    </a:lnTo>
                    <a:lnTo>
                      <a:pt x="70" y="340"/>
                    </a:lnTo>
                    <a:lnTo>
                      <a:pt x="55" y="326"/>
                    </a:lnTo>
                    <a:lnTo>
                      <a:pt x="48" y="320"/>
                    </a:lnTo>
                    <a:lnTo>
                      <a:pt x="42" y="312"/>
                    </a:lnTo>
                    <a:lnTo>
                      <a:pt x="36" y="305"/>
                    </a:lnTo>
                    <a:lnTo>
                      <a:pt x="31" y="297"/>
                    </a:lnTo>
                    <a:lnTo>
                      <a:pt x="25" y="286"/>
                    </a:lnTo>
                    <a:lnTo>
                      <a:pt x="19" y="275"/>
                    </a:lnTo>
                    <a:lnTo>
                      <a:pt x="15" y="263"/>
                    </a:lnTo>
                    <a:lnTo>
                      <a:pt x="11" y="251"/>
                    </a:lnTo>
                    <a:lnTo>
                      <a:pt x="8" y="239"/>
                    </a:lnTo>
                    <a:lnTo>
                      <a:pt x="4" y="227"/>
                    </a:lnTo>
                    <a:lnTo>
                      <a:pt x="2" y="214"/>
                    </a:lnTo>
                    <a:lnTo>
                      <a:pt x="0" y="201"/>
                    </a:lnTo>
                    <a:lnTo>
                      <a:pt x="0" y="188"/>
                    </a:lnTo>
                    <a:lnTo>
                      <a:pt x="0" y="175"/>
                    </a:lnTo>
                    <a:lnTo>
                      <a:pt x="2" y="161"/>
                    </a:lnTo>
                    <a:lnTo>
                      <a:pt x="4" y="148"/>
                    </a:lnTo>
                    <a:lnTo>
                      <a:pt x="8" y="136"/>
                    </a:lnTo>
                    <a:lnTo>
                      <a:pt x="12" y="123"/>
                    </a:lnTo>
                    <a:lnTo>
                      <a:pt x="18" y="111"/>
                    </a:lnTo>
                    <a:lnTo>
                      <a:pt x="24" y="99"/>
                    </a:lnTo>
                    <a:lnTo>
                      <a:pt x="36" y="82"/>
                    </a:lnTo>
                    <a:lnTo>
                      <a:pt x="51" y="67"/>
                    </a:lnTo>
                    <a:lnTo>
                      <a:pt x="66" y="54"/>
                    </a:lnTo>
                    <a:lnTo>
                      <a:pt x="83" y="41"/>
                    </a:lnTo>
                    <a:lnTo>
                      <a:pt x="100" y="30"/>
                    </a:lnTo>
                    <a:lnTo>
                      <a:pt x="119" y="20"/>
                    </a:lnTo>
                    <a:lnTo>
                      <a:pt x="138" y="13"/>
                    </a:lnTo>
                    <a:lnTo>
                      <a:pt x="157" y="7"/>
                    </a:lnTo>
                    <a:lnTo>
                      <a:pt x="173" y="3"/>
                    </a:lnTo>
                    <a:lnTo>
                      <a:pt x="190" y="1"/>
                    </a:lnTo>
                    <a:lnTo>
                      <a:pt x="205" y="0"/>
                    </a:lnTo>
                    <a:lnTo>
                      <a:pt x="221" y="0"/>
                    </a:lnTo>
                    <a:lnTo>
                      <a:pt x="235" y="0"/>
                    </a:lnTo>
                    <a:lnTo>
                      <a:pt x="251" y="1"/>
                    </a:lnTo>
                    <a:lnTo>
                      <a:pt x="265" y="3"/>
                    </a:lnTo>
                    <a:lnTo>
                      <a:pt x="281" y="6"/>
                    </a:lnTo>
                    <a:lnTo>
                      <a:pt x="310" y="12"/>
                    </a:lnTo>
                    <a:lnTo>
                      <a:pt x="340" y="18"/>
                    </a:lnTo>
                    <a:lnTo>
                      <a:pt x="370" y="24"/>
                    </a:lnTo>
                    <a:lnTo>
                      <a:pt x="400" y="27"/>
                    </a:lnTo>
                    <a:lnTo>
                      <a:pt x="403" y="25"/>
                    </a:lnTo>
                    <a:lnTo>
                      <a:pt x="405" y="23"/>
                    </a:lnTo>
                    <a:lnTo>
                      <a:pt x="406" y="19"/>
                    </a:lnTo>
                    <a:lnTo>
                      <a:pt x="409" y="17"/>
                    </a:lnTo>
                    <a:lnTo>
                      <a:pt x="411" y="15"/>
                    </a:lnTo>
                    <a:lnTo>
                      <a:pt x="412" y="14"/>
                    </a:lnTo>
                    <a:lnTo>
                      <a:pt x="416" y="14"/>
                    </a:lnTo>
                    <a:lnTo>
                      <a:pt x="418" y="17"/>
                    </a:lnTo>
                    <a:lnTo>
                      <a:pt x="423" y="185"/>
                    </a:lnTo>
                    <a:lnTo>
                      <a:pt x="417" y="180"/>
                    </a:lnTo>
                    <a:lnTo>
                      <a:pt x="411" y="175"/>
                    </a:lnTo>
                    <a:lnTo>
                      <a:pt x="404" y="169"/>
                    </a:lnTo>
                    <a:lnTo>
                      <a:pt x="397" y="161"/>
                    </a:lnTo>
                    <a:lnTo>
                      <a:pt x="389" y="154"/>
                    </a:lnTo>
                    <a:lnTo>
                      <a:pt x="381" y="148"/>
                    </a:lnTo>
                    <a:lnTo>
                      <a:pt x="374" y="142"/>
                    </a:lnTo>
                    <a:lnTo>
                      <a:pt x="367" y="137"/>
                    </a:lnTo>
                    <a:lnTo>
                      <a:pt x="345" y="127"/>
                    </a:lnTo>
                    <a:lnTo>
                      <a:pt x="324" y="118"/>
                    </a:lnTo>
                    <a:lnTo>
                      <a:pt x="298" y="112"/>
                    </a:lnTo>
                    <a:lnTo>
                      <a:pt x="275" y="108"/>
                    </a:lnTo>
                    <a:lnTo>
                      <a:pt x="261" y="106"/>
                    </a:lnTo>
                    <a:lnTo>
                      <a:pt x="249" y="106"/>
                    </a:lnTo>
                    <a:lnTo>
                      <a:pt x="236" y="106"/>
                    </a:lnTo>
                    <a:lnTo>
                      <a:pt x="224" y="108"/>
                    </a:lnTo>
                    <a:lnTo>
                      <a:pt x="212" y="110"/>
                    </a:lnTo>
                    <a:lnTo>
                      <a:pt x="201" y="112"/>
                    </a:lnTo>
                    <a:lnTo>
                      <a:pt x="191" y="117"/>
                    </a:lnTo>
                    <a:lnTo>
                      <a:pt x="180" y="122"/>
                    </a:lnTo>
                    <a:lnTo>
                      <a:pt x="174" y="125"/>
                    </a:lnTo>
                    <a:lnTo>
                      <a:pt x="169" y="130"/>
                    </a:lnTo>
                    <a:lnTo>
                      <a:pt x="164" y="136"/>
                    </a:lnTo>
                    <a:lnTo>
                      <a:pt x="160" y="143"/>
                    </a:lnTo>
                    <a:lnTo>
                      <a:pt x="157" y="149"/>
                    </a:lnTo>
                    <a:lnTo>
                      <a:pt x="154" y="158"/>
                    </a:lnTo>
                    <a:lnTo>
                      <a:pt x="151" y="165"/>
                    </a:lnTo>
                    <a:lnTo>
                      <a:pt x="150" y="172"/>
                    </a:lnTo>
                    <a:lnTo>
                      <a:pt x="149" y="178"/>
                    </a:lnTo>
                    <a:lnTo>
                      <a:pt x="149" y="183"/>
                    </a:lnTo>
                    <a:lnTo>
                      <a:pt x="150" y="189"/>
                    </a:lnTo>
                    <a:lnTo>
                      <a:pt x="151" y="194"/>
                    </a:lnTo>
                    <a:lnTo>
                      <a:pt x="155" y="204"/>
                    </a:lnTo>
                    <a:lnTo>
                      <a:pt x="161" y="213"/>
                    </a:lnTo>
                    <a:lnTo>
                      <a:pt x="167" y="222"/>
                    </a:lnTo>
                    <a:lnTo>
                      <a:pt x="175" y="230"/>
                    </a:lnTo>
                    <a:lnTo>
                      <a:pt x="184" y="236"/>
                    </a:lnTo>
                    <a:lnTo>
                      <a:pt x="193" y="239"/>
                    </a:lnTo>
                    <a:lnTo>
                      <a:pt x="231" y="253"/>
                    </a:lnTo>
                    <a:lnTo>
                      <a:pt x="273" y="268"/>
                    </a:lnTo>
                    <a:lnTo>
                      <a:pt x="295" y="275"/>
                    </a:lnTo>
                    <a:lnTo>
                      <a:pt x="316" y="282"/>
                    </a:lnTo>
                    <a:lnTo>
                      <a:pt x="338" y="291"/>
                    </a:lnTo>
                    <a:lnTo>
                      <a:pt x="358" y="299"/>
                    </a:lnTo>
                    <a:lnTo>
                      <a:pt x="377" y="309"/>
                    </a:lnTo>
                    <a:lnTo>
                      <a:pt x="395" y="320"/>
                    </a:lnTo>
                    <a:lnTo>
                      <a:pt x="404" y="326"/>
                    </a:lnTo>
                    <a:lnTo>
                      <a:pt x="412" y="332"/>
                    </a:lnTo>
                    <a:lnTo>
                      <a:pt x="419" y="340"/>
                    </a:lnTo>
                    <a:lnTo>
                      <a:pt x="427" y="347"/>
                    </a:lnTo>
                    <a:lnTo>
                      <a:pt x="433" y="354"/>
                    </a:lnTo>
                    <a:lnTo>
                      <a:pt x="439" y="362"/>
                    </a:lnTo>
                    <a:lnTo>
                      <a:pt x="443" y="372"/>
                    </a:lnTo>
                    <a:lnTo>
                      <a:pt x="448" y="380"/>
                    </a:lnTo>
                    <a:lnTo>
                      <a:pt x="452" y="390"/>
                    </a:lnTo>
                    <a:lnTo>
                      <a:pt x="454" y="401"/>
                    </a:lnTo>
                    <a:lnTo>
                      <a:pt x="457" y="411"/>
                    </a:lnTo>
                    <a:lnTo>
                      <a:pt x="458" y="423"/>
                    </a:lnTo>
                    <a:lnTo>
                      <a:pt x="459" y="435"/>
                    </a:lnTo>
                    <a:lnTo>
                      <a:pt x="459" y="447"/>
                    </a:lnTo>
                    <a:lnTo>
                      <a:pt x="459" y="460"/>
                    </a:lnTo>
                    <a:lnTo>
                      <a:pt x="459" y="474"/>
                    </a:lnTo>
                    <a:lnTo>
                      <a:pt x="458" y="486"/>
                    </a:lnTo>
                    <a:lnTo>
                      <a:pt x="457" y="499"/>
                    </a:lnTo>
                    <a:lnTo>
                      <a:pt x="455" y="511"/>
                    </a:lnTo>
                    <a:lnTo>
                      <a:pt x="454" y="52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1" name="Freeform 35"/>
              <p:cNvSpPr>
                <a:spLocks/>
              </p:cNvSpPr>
              <p:nvPr/>
            </p:nvSpPr>
            <p:spPr bwMode="auto">
              <a:xfrm>
                <a:off x="2846" y="2254"/>
                <a:ext cx="86" cy="108"/>
              </a:xfrm>
              <a:custGeom>
                <a:avLst/>
                <a:gdLst/>
                <a:ahLst/>
                <a:cxnLst>
                  <a:cxn ang="0">
                    <a:pos x="339" y="648"/>
                  </a:cxn>
                  <a:cxn ang="0">
                    <a:pos x="337" y="648"/>
                  </a:cxn>
                  <a:cxn ang="0">
                    <a:pos x="338" y="645"/>
                  </a:cxn>
                  <a:cxn ang="0">
                    <a:pos x="345" y="635"/>
                  </a:cxn>
                  <a:cxn ang="0">
                    <a:pos x="355" y="622"/>
                  </a:cxn>
                  <a:cxn ang="0">
                    <a:pos x="360" y="610"/>
                  </a:cxn>
                  <a:cxn ang="0">
                    <a:pos x="358" y="188"/>
                  </a:cxn>
                  <a:cxn ang="0">
                    <a:pos x="351" y="164"/>
                  </a:cxn>
                  <a:cxn ang="0">
                    <a:pos x="338" y="144"/>
                  </a:cxn>
                  <a:cxn ang="0">
                    <a:pos x="323" y="130"/>
                  </a:cxn>
                  <a:cxn ang="0">
                    <a:pos x="305" y="124"/>
                  </a:cxn>
                  <a:cxn ang="0">
                    <a:pos x="284" y="124"/>
                  </a:cxn>
                  <a:cxn ang="0">
                    <a:pos x="265" y="129"/>
                  </a:cxn>
                  <a:cxn ang="0">
                    <a:pos x="246" y="139"/>
                  </a:cxn>
                  <a:cxn ang="0">
                    <a:pos x="229" y="152"/>
                  </a:cxn>
                  <a:cxn ang="0">
                    <a:pos x="214" y="168"/>
                  </a:cxn>
                  <a:cxn ang="0">
                    <a:pos x="194" y="193"/>
                  </a:cxn>
                  <a:cxn ang="0">
                    <a:pos x="181" y="214"/>
                  </a:cxn>
                  <a:cxn ang="0">
                    <a:pos x="174" y="229"/>
                  </a:cxn>
                  <a:cxn ang="0">
                    <a:pos x="167" y="243"/>
                  </a:cxn>
                  <a:cxn ang="0">
                    <a:pos x="163" y="258"/>
                  </a:cxn>
                  <a:cxn ang="0">
                    <a:pos x="162" y="616"/>
                  </a:cxn>
                  <a:cxn ang="0">
                    <a:pos x="167" y="632"/>
                  </a:cxn>
                  <a:cxn ang="0">
                    <a:pos x="174" y="643"/>
                  </a:cxn>
                  <a:cxn ang="0">
                    <a:pos x="181" y="647"/>
                  </a:cxn>
                  <a:cxn ang="0">
                    <a:pos x="182" y="648"/>
                  </a:cxn>
                  <a:cxn ang="0">
                    <a:pos x="180" y="648"/>
                  </a:cxn>
                  <a:cxn ang="0">
                    <a:pos x="0" y="647"/>
                  </a:cxn>
                  <a:cxn ang="0">
                    <a:pos x="4" y="639"/>
                  </a:cxn>
                  <a:cxn ang="0">
                    <a:pos x="11" y="627"/>
                  </a:cxn>
                  <a:cxn ang="0">
                    <a:pos x="16" y="619"/>
                  </a:cxn>
                  <a:cxn ang="0">
                    <a:pos x="17" y="40"/>
                  </a:cxn>
                  <a:cxn ang="0">
                    <a:pos x="159" y="14"/>
                  </a:cxn>
                  <a:cxn ang="0">
                    <a:pos x="170" y="96"/>
                  </a:cxn>
                  <a:cxn ang="0">
                    <a:pos x="188" y="73"/>
                  </a:cxn>
                  <a:cxn ang="0">
                    <a:pos x="209" y="54"/>
                  </a:cxn>
                  <a:cxn ang="0">
                    <a:pos x="230" y="36"/>
                  </a:cxn>
                  <a:cxn ang="0">
                    <a:pos x="254" y="22"/>
                  </a:cxn>
                  <a:cxn ang="0">
                    <a:pos x="279" y="10"/>
                  </a:cxn>
                  <a:cxn ang="0">
                    <a:pos x="307" y="2"/>
                  </a:cxn>
                  <a:cxn ang="0">
                    <a:pos x="336" y="0"/>
                  </a:cxn>
                  <a:cxn ang="0">
                    <a:pos x="367" y="1"/>
                  </a:cxn>
                  <a:cxn ang="0">
                    <a:pos x="400" y="8"/>
                  </a:cxn>
                  <a:cxn ang="0">
                    <a:pos x="426" y="20"/>
                  </a:cxn>
                  <a:cxn ang="0">
                    <a:pos x="440" y="30"/>
                  </a:cxn>
                  <a:cxn ang="0">
                    <a:pos x="453" y="42"/>
                  </a:cxn>
                  <a:cxn ang="0">
                    <a:pos x="465" y="56"/>
                  </a:cxn>
                  <a:cxn ang="0">
                    <a:pos x="476" y="80"/>
                  </a:cxn>
                  <a:cxn ang="0">
                    <a:pos x="487" y="112"/>
                  </a:cxn>
                  <a:cxn ang="0">
                    <a:pos x="495" y="146"/>
                  </a:cxn>
                  <a:cxn ang="0">
                    <a:pos x="499" y="182"/>
                  </a:cxn>
                  <a:cxn ang="0">
                    <a:pos x="499" y="610"/>
                  </a:cxn>
                  <a:cxn ang="0">
                    <a:pos x="502" y="619"/>
                  </a:cxn>
                  <a:cxn ang="0">
                    <a:pos x="509" y="632"/>
                  </a:cxn>
                  <a:cxn ang="0">
                    <a:pos x="517" y="644"/>
                  </a:cxn>
                  <a:cxn ang="0">
                    <a:pos x="519" y="648"/>
                  </a:cxn>
                </a:cxnLst>
                <a:rect l="0" t="0" r="r" b="b"/>
                <a:pathLst>
                  <a:path w="519" h="648">
                    <a:moveTo>
                      <a:pt x="519" y="648"/>
                    </a:moveTo>
                    <a:lnTo>
                      <a:pt x="339" y="648"/>
                    </a:lnTo>
                    <a:lnTo>
                      <a:pt x="338" y="648"/>
                    </a:lnTo>
                    <a:lnTo>
                      <a:pt x="337" y="648"/>
                    </a:lnTo>
                    <a:lnTo>
                      <a:pt x="337" y="646"/>
                    </a:lnTo>
                    <a:lnTo>
                      <a:pt x="338" y="645"/>
                    </a:lnTo>
                    <a:lnTo>
                      <a:pt x="342" y="640"/>
                    </a:lnTo>
                    <a:lnTo>
                      <a:pt x="345" y="635"/>
                    </a:lnTo>
                    <a:lnTo>
                      <a:pt x="351" y="629"/>
                    </a:lnTo>
                    <a:lnTo>
                      <a:pt x="355" y="622"/>
                    </a:lnTo>
                    <a:lnTo>
                      <a:pt x="358" y="616"/>
                    </a:lnTo>
                    <a:lnTo>
                      <a:pt x="360" y="610"/>
                    </a:lnTo>
                    <a:lnTo>
                      <a:pt x="360" y="200"/>
                    </a:lnTo>
                    <a:lnTo>
                      <a:pt x="358" y="188"/>
                    </a:lnTo>
                    <a:lnTo>
                      <a:pt x="356" y="175"/>
                    </a:lnTo>
                    <a:lnTo>
                      <a:pt x="351" y="164"/>
                    </a:lnTo>
                    <a:lnTo>
                      <a:pt x="345" y="153"/>
                    </a:lnTo>
                    <a:lnTo>
                      <a:pt x="338" y="144"/>
                    </a:lnTo>
                    <a:lnTo>
                      <a:pt x="331" y="136"/>
                    </a:lnTo>
                    <a:lnTo>
                      <a:pt x="323" y="130"/>
                    </a:lnTo>
                    <a:lnTo>
                      <a:pt x="315" y="127"/>
                    </a:lnTo>
                    <a:lnTo>
                      <a:pt x="305" y="124"/>
                    </a:lnTo>
                    <a:lnTo>
                      <a:pt x="295" y="123"/>
                    </a:lnTo>
                    <a:lnTo>
                      <a:pt x="284" y="124"/>
                    </a:lnTo>
                    <a:lnTo>
                      <a:pt x="275" y="127"/>
                    </a:lnTo>
                    <a:lnTo>
                      <a:pt x="265" y="129"/>
                    </a:lnTo>
                    <a:lnTo>
                      <a:pt x="255" y="134"/>
                    </a:lnTo>
                    <a:lnTo>
                      <a:pt x="246" y="139"/>
                    </a:lnTo>
                    <a:lnTo>
                      <a:pt x="238" y="146"/>
                    </a:lnTo>
                    <a:lnTo>
                      <a:pt x="229" y="152"/>
                    </a:lnTo>
                    <a:lnTo>
                      <a:pt x="221" y="159"/>
                    </a:lnTo>
                    <a:lnTo>
                      <a:pt x="214" y="168"/>
                    </a:lnTo>
                    <a:lnTo>
                      <a:pt x="206" y="176"/>
                    </a:lnTo>
                    <a:lnTo>
                      <a:pt x="194" y="193"/>
                    </a:lnTo>
                    <a:lnTo>
                      <a:pt x="184" y="208"/>
                    </a:lnTo>
                    <a:lnTo>
                      <a:pt x="181" y="214"/>
                    </a:lnTo>
                    <a:lnTo>
                      <a:pt x="178" y="221"/>
                    </a:lnTo>
                    <a:lnTo>
                      <a:pt x="174" y="229"/>
                    </a:lnTo>
                    <a:lnTo>
                      <a:pt x="170" y="236"/>
                    </a:lnTo>
                    <a:lnTo>
                      <a:pt x="167" y="243"/>
                    </a:lnTo>
                    <a:lnTo>
                      <a:pt x="164" y="251"/>
                    </a:lnTo>
                    <a:lnTo>
                      <a:pt x="163" y="258"/>
                    </a:lnTo>
                    <a:lnTo>
                      <a:pt x="162" y="266"/>
                    </a:lnTo>
                    <a:lnTo>
                      <a:pt x="162" y="616"/>
                    </a:lnTo>
                    <a:lnTo>
                      <a:pt x="163" y="625"/>
                    </a:lnTo>
                    <a:lnTo>
                      <a:pt x="167" y="632"/>
                    </a:lnTo>
                    <a:lnTo>
                      <a:pt x="170" y="638"/>
                    </a:lnTo>
                    <a:lnTo>
                      <a:pt x="174" y="643"/>
                    </a:lnTo>
                    <a:lnTo>
                      <a:pt x="179" y="645"/>
                    </a:lnTo>
                    <a:lnTo>
                      <a:pt x="181" y="647"/>
                    </a:lnTo>
                    <a:lnTo>
                      <a:pt x="181" y="648"/>
                    </a:lnTo>
                    <a:lnTo>
                      <a:pt x="182" y="648"/>
                    </a:lnTo>
                    <a:lnTo>
                      <a:pt x="181" y="648"/>
                    </a:lnTo>
                    <a:lnTo>
                      <a:pt x="180" y="648"/>
                    </a:lnTo>
                    <a:lnTo>
                      <a:pt x="2" y="648"/>
                    </a:lnTo>
                    <a:lnTo>
                      <a:pt x="0" y="647"/>
                    </a:lnTo>
                    <a:lnTo>
                      <a:pt x="2" y="644"/>
                    </a:lnTo>
                    <a:lnTo>
                      <a:pt x="4" y="639"/>
                    </a:lnTo>
                    <a:lnTo>
                      <a:pt x="8" y="633"/>
                    </a:lnTo>
                    <a:lnTo>
                      <a:pt x="11" y="627"/>
                    </a:lnTo>
                    <a:lnTo>
                      <a:pt x="14" y="622"/>
                    </a:lnTo>
                    <a:lnTo>
                      <a:pt x="16" y="619"/>
                    </a:lnTo>
                    <a:lnTo>
                      <a:pt x="17" y="616"/>
                    </a:lnTo>
                    <a:lnTo>
                      <a:pt x="17" y="40"/>
                    </a:lnTo>
                    <a:lnTo>
                      <a:pt x="2" y="14"/>
                    </a:lnTo>
                    <a:lnTo>
                      <a:pt x="159" y="14"/>
                    </a:lnTo>
                    <a:lnTo>
                      <a:pt x="162" y="107"/>
                    </a:lnTo>
                    <a:lnTo>
                      <a:pt x="170" y="96"/>
                    </a:lnTo>
                    <a:lnTo>
                      <a:pt x="179" y="84"/>
                    </a:lnTo>
                    <a:lnTo>
                      <a:pt x="188" y="73"/>
                    </a:lnTo>
                    <a:lnTo>
                      <a:pt x="198" y="63"/>
                    </a:lnTo>
                    <a:lnTo>
                      <a:pt x="209" y="54"/>
                    </a:lnTo>
                    <a:lnTo>
                      <a:pt x="220" y="44"/>
                    </a:lnTo>
                    <a:lnTo>
                      <a:pt x="230" y="36"/>
                    </a:lnTo>
                    <a:lnTo>
                      <a:pt x="242" y="28"/>
                    </a:lnTo>
                    <a:lnTo>
                      <a:pt x="254" y="22"/>
                    </a:lnTo>
                    <a:lnTo>
                      <a:pt x="267" y="16"/>
                    </a:lnTo>
                    <a:lnTo>
                      <a:pt x="279" y="10"/>
                    </a:lnTo>
                    <a:lnTo>
                      <a:pt x="294" y="6"/>
                    </a:lnTo>
                    <a:lnTo>
                      <a:pt x="307" y="2"/>
                    </a:lnTo>
                    <a:lnTo>
                      <a:pt x="321" y="0"/>
                    </a:lnTo>
                    <a:lnTo>
                      <a:pt x="336" y="0"/>
                    </a:lnTo>
                    <a:lnTo>
                      <a:pt x="350" y="0"/>
                    </a:lnTo>
                    <a:lnTo>
                      <a:pt x="367" y="1"/>
                    </a:lnTo>
                    <a:lnTo>
                      <a:pt x="384" y="4"/>
                    </a:lnTo>
                    <a:lnTo>
                      <a:pt x="400" y="8"/>
                    </a:lnTo>
                    <a:lnTo>
                      <a:pt x="417" y="16"/>
                    </a:lnTo>
                    <a:lnTo>
                      <a:pt x="426" y="20"/>
                    </a:lnTo>
                    <a:lnTo>
                      <a:pt x="433" y="25"/>
                    </a:lnTo>
                    <a:lnTo>
                      <a:pt x="440" y="30"/>
                    </a:lnTo>
                    <a:lnTo>
                      <a:pt x="447" y="36"/>
                    </a:lnTo>
                    <a:lnTo>
                      <a:pt x="453" y="42"/>
                    </a:lnTo>
                    <a:lnTo>
                      <a:pt x="459" y="49"/>
                    </a:lnTo>
                    <a:lnTo>
                      <a:pt x="465" y="56"/>
                    </a:lnTo>
                    <a:lnTo>
                      <a:pt x="470" y="65"/>
                    </a:lnTo>
                    <a:lnTo>
                      <a:pt x="476" y="80"/>
                    </a:lnTo>
                    <a:lnTo>
                      <a:pt x="482" y="96"/>
                    </a:lnTo>
                    <a:lnTo>
                      <a:pt x="487" y="112"/>
                    </a:lnTo>
                    <a:lnTo>
                      <a:pt x="491" y="129"/>
                    </a:lnTo>
                    <a:lnTo>
                      <a:pt x="495" y="146"/>
                    </a:lnTo>
                    <a:lnTo>
                      <a:pt x="497" y="164"/>
                    </a:lnTo>
                    <a:lnTo>
                      <a:pt x="499" y="182"/>
                    </a:lnTo>
                    <a:lnTo>
                      <a:pt x="499" y="200"/>
                    </a:lnTo>
                    <a:lnTo>
                      <a:pt x="499" y="610"/>
                    </a:lnTo>
                    <a:lnTo>
                      <a:pt x="500" y="614"/>
                    </a:lnTo>
                    <a:lnTo>
                      <a:pt x="502" y="619"/>
                    </a:lnTo>
                    <a:lnTo>
                      <a:pt x="506" y="625"/>
                    </a:lnTo>
                    <a:lnTo>
                      <a:pt x="509" y="632"/>
                    </a:lnTo>
                    <a:lnTo>
                      <a:pt x="514" y="638"/>
                    </a:lnTo>
                    <a:lnTo>
                      <a:pt x="517" y="644"/>
                    </a:lnTo>
                    <a:lnTo>
                      <a:pt x="519" y="647"/>
                    </a:lnTo>
                    <a:lnTo>
                      <a:pt x="519" y="6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2" name="Freeform 36"/>
              <p:cNvSpPr>
                <a:spLocks noEditPoints="1"/>
              </p:cNvSpPr>
              <p:nvPr/>
            </p:nvSpPr>
            <p:spPr bwMode="auto">
              <a:xfrm>
                <a:off x="2531" y="2217"/>
                <a:ext cx="97" cy="147"/>
              </a:xfrm>
              <a:custGeom>
                <a:avLst/>
                <a:gdLst/>
                <a:ahLst/>
                <a:cxnLst>
                  <a:cxn ang="0">
                    <a:pos x="292" y="763"/>
                  </a:cxn>
                  <a:cxn ang="0">
                    <a:pos x="252" y="765"/>
                  </a:cxn>
                  <a:cxn ang="0">
                    <a:pos x="228" y="758"/>
                  </a:cxn>
                  <a:cxn ang="0">
                    <a:pos x="206" y="735"/>
                  </a:cxn>
                  <a:cxn ang="0">
                    <a:pos x="177" y="694"/>
                  </a:cxn>
                  <a:cxn ang="0">
                    <a:pos x="158" y="647"/>
                  </a:cxn>
                  <a:cxn ang="0">
                    <a:pos x="148" y="598"/>
                  </a:cxn>
                  <a:cxn ang="0">
                    <a:pos x="147" y="546"/>
                  </a:cxn>
                  <a:cxn ang="0">
                    <a:pos x="153" y="493"/>
                  </a:cxn>
                  <a:cxn ang="0">
                    <a:pos x="166" y="426"/>
                  </a:cxn>
                  <a:cxn ang="0">
                    <a:pos x="182" y="387"/>
                  </a:cxn>
                  <a:cxn ang="0">
                    <a:pos x="205" y="355"/>
                  </a:cxn>
                  <a:cxn ang="0">
                    <a:pos x="236" y="332"/>
                  </a:cxn>
                  <a:cxn ang="0">
                    <a:pos x="272" y="324"/>
                  </a:cxn>
                  <a:cxn ang="0">
                    <a:pos x="299" y="325"/>
                  </a:cxn>
                  <a:cxn ang="0">
                    <a:pos x="323" y="332"/>
                  </a:cxn>
                  <a:cxn ang="0">
                    <a:pos x="343" y="345"/>
                  </a:cxn>
                  <a:cxn ang="0">
                    <a:pos x="367" y="372"/>
                  </a:cxn>
                  <a:cxn ang="0">
                    <a:pos x="394" y="428"/>
                  </a:cxn>
                  <a:cxn ang="0">
                    <a:pos x="408" y="495"/>
                  </a:cxn>
                  <a:cxn ang="0">
                    <a:pos x="410" y="567"/>
                  </a:cxn>
                  <a:cxn ang="0">
                    <a:pos x="400" y="636"/>
                  </a:cxn>
                  <a:cxn ang="0">
                    <a:pos x="376" y="700"/>
                  </a:cxn>
                  <a:cxn ang="0">
                    <a:pos x="318" y="758"/>
                  </a:cxn>
                  <a:cxn ang="0">
                    <a:pos x="444" y="860"/>
                  </a:cxn>
                  <a:cxn ang="0">
                    <a:pos x="438" y="823"/>
                  </a:cxn>
                  <a:cxn ang="0">
                    <a:pos x="432" y="793"/>
                  </a:cxn>
                  <a:cxn ang="0">
                    <a:pos x="424" y="781"/>
                  </a:cxn>
                  <a:cxn ang="0">
                    <a:pos x="394" y="818"/>
                  </a:cxn>
                  <a:cxn ang="0">
                    <a:pos x="358" y="848"/>
                  </a:cxn>
                  <a:cxn ang="0">
                    <a:pos x="316" y="869"/>
                  </a:cxn>
                  <a:cxn ang="0">
                    <a:pos x="270" y="883"/>
                  </a:cxn>
                  <a:cxn ang="0">
                    <a:pos x="223" y="885"/>
                  </a:cxn>
                  <a:cxn ang="0">
                    <a:pos x="176" y="875"/>
                  </a:cxn>
                  <a:cxn ang="0">
                    <a:pos x="133" y="856"/>
                  </a:cxn>
                  <a:cxn ang="0">
                    <a:pos x="93" y="828"/>
                  </a:cxn>
                  <a:cxn ang="0">
                    <a:pos x="60" y="792"/>
                  </a:cxn>
                  <a:cxn ang="0">
                    <a:pos x="35" y="751"/>
                  </a:cxn>
                  <a:cxn ang="0">
                    <a:pos x="15" y="692"/>
                  </a:cxn>
                  <a:cxn ang="0">
                    <a:pos x="1" y="597"/>
                  </a:cxn>
                  <a:cxn ang="0">
                    <a:pos x="2" y="500"/>
                  </a:cxn>
                  <a:cxn ang="0">
                    <a:pos x="21" y="405"/>
                  </a:cxn>
                  <a:cxn ang="0">
                    <a:pos x="38" y="362"/>
                  </a:cxn>
                  <a:cxn ang="0">
                    <a:pos x="61" y="322"/>
                  </a:cxn>
                  <a:cxn ang="0">
                    <a:pos x="90" y="286"/>
                  </a:cxn>
                  <a:cxn ang="0">
                    <a:pos x="124" y="253"/>
                  </a:cxn>
                  <a:cxn ang="0">
                    <a:pos x="164" y="231"/>
                  </a:cxn>
                  <a:cxn ang="0">
                    <a:pos x="211" y="217"/>
                  </a:cxn>
                  <a:cxn ang="0">
                    <a:pos x="260" y="215"/>
                  </a:cxn>
                  <a:cxn ang="0">
                    <a:pos x="309" y="221"/>
                  </a:cxn>
                  <a:cxn ang="0">
                    <a:pos x="351" y="238"/>
                  </a:cxn>
                  <a:cxn ang="0">
                    <a:pos x="377" y="257"/>
                  </a:cxn>
                  <a:cxn ang="0">
                    <a:pos x="395" y="276"/>
                  </a:cxn>
                  <a:cxn ang="0">
                    <a:pos x="414" y="289"/>
                  </a:cxn>
                  <a:cxn ang="0">
                    <a:pos x="409" y="20"/>
                  </a:cxn>
                  <a:cxn ang="0">
                    <a:pos x="403" y="14"/>
                  </a:cxn>
                  <a:cxn ang="0">
                    <a:pos x="396" y="9"/>
                  </a:cxn>
                  <a:cxn ang="0">
                    <a:pos x="558" y="755"/>
                  </a:cxn>
                  <a:cxn ang="0">
                    <a:pos x="564" y="795"/>
                  </a:cxn>
                  <a:cxn ang="0">
                    <a:pos x="579" y="832"/>
                  </a:cxn>
                  <a:cxn ang="0">
                    <a:pos x="584" y="860"/>
                  </a:cxn>
                  <a:cxn ang="0">
                    <a:pos x="578" y="866"/>
                  </a:cxn>
                  <a:cxn ang="0">
                    <a:pos x="572" y="868"/>
                  </a:cxn>
                </a:cxnLst>
                <a:rect l="0" t="0" r="r" b="b"/>
                <a:pathLst>
                  <a:path w="587" h="885">
                    <a:moveTo>
                      <a:pt x="318" y="758"/>
                    </a:moveTo>
                    <a:lnTo>
                      <a:pt x="305" y="761"/>
                    </a:lnTo>
                    <a:lnTo>
                      <a:pt x="292" y="763"/>
                    </a:lnTo>
                    <a:lnTo>
                      <a:pt x="278" y="764"/>
                    </a:lnTo>
                    <a:lnTo>
                      <a:pt x="264" y="765"/>
                    </a:lnTo>
                    <a:lnTo>
                      <a:pt x="252" y="765"/>
                    </a:lnTo>
                    <a:lnTo>
                      <a:pt x="240" y="763"/>
                    </a:lnTo>
                    <a:lnTo>
                      <a:pt x="234" y="761"/>
                    </a:lnTo>
                    <a:lnTo>
                      <a:pt x="228" y="758"/>
                    </a:lnTo>
                    <a:lnTo>
                      <a:pt x="224" y="753"/>
                    </a:lnTo>
                    <a:lnTo>
                      <a:pt x="218" y="749"/>
                    </a:lnTo>
                    <a:lnTo>
                      <a:pt x="206" y="735"/>
                    </a:lnTo>
                    <a:lnTo>
                      <a:pt x="195" y="722"/>
                    </a:lnTo>
                    <a:lnTo>
                      <a:pt x="185" y="708"/>
                    </a:lnTo>
                    <a:lnTo>
                      <a:pt x="177" y="694"/>
                    </a:lnTo>
                    <a:lnTo>
                      <a:pt x="170" y="678"/>
                    </a:lnTo>
                    <a:lnTo>
                      <a:pt x="163" y="663"/>
                    </a:lnTo>
                    <a:lnTo>
                      <a:pt x="158" y="647"/>
                    </a:lnTo>
                    <a:lnTo>
                      <a:pt x="154" y="631"/>
                    </a:lnTo>
                    <a:lnTo>
                      <a:pt x="151" y="615"/>
                    </a:lnTo>
                    <a:lnTo>
                      <a:pt x="148" y="598"/>
                    </a:lnTo>
                    <a:lnTo>
                      <a:pt x="147" y="581"/>
                    </a:lnTo>
                    <a:lnTo>
                      <a:pt x="147" y="563"/>
                    </a:lnTo>
                    <a:lnTo>
                      <a:pt x="147" y="546"/>
                    </a:lnTo>
                    <a:lnTo>
                      <a:pt x="148" y="529"/>
                    </a:lnTo>
                    <a:lnTo>
                      <a:pt x="151" y="511"/>
                    </a:lnTo>
                    <a:lnTo>
                      <a:pt x="153" y="493"/>
                    </a:lnTo>
                    <a:lnTo>
                      <a:pt x="157" y="466"/>
                    </a:lnTo>
                    <a:lnTo>
                      <a:pt x="163" y="439"/>
                    </a:lnTo>
                    <a:lnTo>
                      <a:pt x="166" y="426"/>
                    </a:lnTo>
                    <a:lnTo>
                      <a:pt x="171" y="412"/>
                    </a:lnTo>
                    <a:lnTo>
                      <a:pt x="176" y="399"/>
                    </a:lnTo>
                    <a:lnTo>
                      <a:pt x="182" y="387"/>
                    </a:lnTo>
                    <a:lnTo>
                      <a:pt x="189" y="375"/>
                    </a:lnTo>
                    <a:lnTo>
                      <a:pt x="196" y="365"/>
                    </a:lnTo>
                    <a:lnTo>
                      <a:pt x="205" y="355"/>
                    </a:lnTo>
                    <a:lnTo>
                      <a:pt x="214" y="347"/>
                    </a:lnTo>
                    <a:lnTo>
                      <a:pt x="225" y="339"/>
                    </a:lnTo>
                    <a:lnTo>
                      <a:pt x="236" y="332"/>
                    </a:lnTo>
                    <a:lnTo>
                      <a:pt x="249" y="329"/>
                    </a:lnTo>
                    <a:lnTo>
                      <a:pt x="263" y="325"/>
                    </a:lnTo>
                    <a:lnTo>
                      <a:pt x="272" y="324"/>
                    </a:lnTo>
                    <a:lnTo>
                      <a:pt x="281" y="324"/>
                    </a:lnTo>
                    <a:lnTo>
                      <a:pt x="290" y="324"/>
                    </a:lnTo>
                    <a:lnTo>
                      <a:pt x="299" y="325"/>
                    </a:lnTo>
                    <a:lnTo>
                      <a:pt x="306" y="326"/>
                    </a:lnTo>
                    <a:lnTo>
                      <a:pt x="315" y="330"/>
                    </a:lnTo>
                    <a:lnTo>
                      <a:pt x="323" y="332"/>
                    </a:lnTo>
                    <a:lnTo>
                      <a:pt x="330" y="336"/>
                    </a:lnTo>
                    <a:lnTo>
                      <a:pt x="337" y="341"/>
                    </a:lnTo>
                    <a:lnTo>
                      <a:pt x="343" y="345"/>
                    </a:lnTo>
                    <a:lnTo>
                      <a:pt x="351" y="351"/>
                    </a:lnTo>
                    <a:lnTo>
                      <a:pt x="357" y="357"/>
                    </a:lnTo>
                    <a:lnTo>
                      <a:pt x="367" y="372"/>
                    </a:lnTo>
                    <a:lnTo>
                      <a:pt x="377" y="387"/>
                    </a:lnTo>
                    <a:lnTo>
                      <a:pt x="387" y="408"/>
                    </a:lnTo>
                    <a:lnTo>
                      <a:pt x="394" y="428"/>
                    </a:lnTo>
                    <a:lnTo>
                      <a:pt x="400" y="450"/>
                    </a:lnTo>
                    <a:lnTo>
                      <a:pt x="405" y="472"/>
                    </a:lnTo>
                    <a:lnTo>
                      <a:pt x="408" y="495"/>
                    </a:lnTo>
                    <a:lnTo>
                      <a:pt x="410" y="519"/>
                    </a:lnTo>
                    <a:lnTo>
                      <a:pt x="410" y="543"/>
                    </a:lnTo>
                    <a:lnTo>
                      <a:pt x="410" y="567"/>
                    </a:lnTo>
                    <a:lnTo>
                      <a:pt x="408" y="590"/>
                    </a:lnTo>
                    <a:lnTo>
                      <a:pt x="405" y="613"/>
                    </a:lnTo>
                    <a:lnTo>
                      <a:pt x="400" y="636"/>
                    </a:lnTo>
                    <a:lnTo>
                      <a:pt x="393" y="659"/>
                    </a:lnTo>
                    <a:lnTo>
                      <a:pt x="385" y="679"/>
                    </a:lnTo>
                    <a:lnTo>
                      <a:pt x="376" y="700"/>
                    </a:lnTo>
                    <a:lnTo>
                      <a:pt x="365" y="719"/>
                    </a:lnTo>
                    <a:lnTo>
                      <a:pt x="353" y="737"/>
                    </a:lnTo>
                    <a:lnTo>
                      <a:pt x="318" y="758"/>
                    </a:lnTo>
                    <a:close/>
                    <a:moveTo>
                      <a:pt x="571" y="868"/>
                    </a:moveTo>
                    <a:lnTo>
                      <a:pt x="448" y="868"/>
                    </a:lnTo>
                    <a:lnTo>
                      <a:pt x="444" y="860"/>
                    </a:lnTo>
                    <a:lnTo>
                      <a:pt x="442" y="849"/>
                    </a:lnTo>
                    <a:lnTo>
                      <a:pt x="440" y="837"/>
                    </a:lnTo>
                    <a:lnTo>
                      <a:pt x="438" y="823"/>
                    </a:lnTo>
                    <a:lnTo>
                      <a:pt x="437" y="810"/>
                    </a:lnTo>
                    <a:lnTo>
                      <a:pt x="433" y="798"/>
                    </a:lnTo>
                    <a:lnTo>
                      <a:pt x="432" y="793"/>
                    </a:lnTo>
                    <a:lnTo>
                      <a:pt x="430" y="788"/>
                    </a:lnTo>
                    <a:lnTo>
                      <a:pt x="426" y="785"/>
                    </a:lnTo>
                    <a:lnTo>
                      <a:pt x="424" y="781"/>
                    </a:lnTo>
                    <a:lnTo>
                      <a:pt x="414" y="794"/>
                    </a:lnTo>
                    <a:lnTo>
                      <a:pt x="405" y="806"/>
                    </a:lnTo>
                    <a:lnTo>
                      <a:pt x="394" y="818"/>
                    </a:lnTo>
                    <a:lnTo>
                      <a:pt x="382" y="829"/>
                    </a:lnTo>
                    <a:lnTo>
                      <a:pt x="370" y="838"/>
                    </a:lnTo>
                    <a:lnTo>
                      <a:pt x="358" y="848"/>
                    </a:lnTo>
                    <a:lnTo>
                      <a:pt x="345" y="856"/>
                    </a:lnTo>
                    <a:lnTo>
                      <a:pt x="330" y="864"/>
                    </a:lnTo>
                    <a:lnTo>
                      <a:pt x="316" y="869"/>
                    </a:lnTo>
                    <a:lnTo>
                      <a:pt x="302" y="875"/>
                    </a:lnTo>
                    <a:lnTo>
                      <a:pt x="286" y="879"/>
                    </a:lnTo>
                    <a:lnTo>
                      <a:pt x="270" y="883"/>
                    </a:lnTo>
                    <a:lnTo>
                      <a:pt x="255" y="885"/>
                    </a:lnTo>
                    <a:lnTo>
                      <a:pt x="239" y="885"/>
                    </a:lnTo>
                    <a:lnTo>
                      <a:pt x="223" y="885"/>
                    </a:lnTo>
                    <a:lnTo>
                      <a:pt x="207" y="883"/>
                    </a:lnTo>
                    <a:lnTo>
                      <a:pt x="191" y="880"/>
                    </a:lnTo>
                    <a:lnTo>
                      <a:pt x="176" y="875"/>
                    </a:lnTo>
                    <a:lnTo>
                      <a:pt x="161" y="871"/>
                    </a:lnTo>
                    <a:lnTo>
                      <a:pt x="146" y="864"/>
                    </a:lnTo>
                    <a:lnTo>
                      <a:pt x="133" y="856"/>
                    </a:lnTo>
                    <a:lnTo>
                      <a:pt x="118" y="848"/>
                    </a:lnTo>
                    <a:lnTo>
                      <a:pt x="105" y="838"/>
                    </a:lnTo>
                    <a:lnTo>
                      <a:pt x="93" y="828"/>
                    </a:lnTo>
                    <a:lnTo>
                      <a:pt x="81" y="816"/>
                    </a:lnTo>
                    <a:lnTo>
                      <a:pt x="70" y="804"/>
                    </a:lnTo>
                    <a:lnTo>
                      <a:pt x="60" y="792"/>
                    </a:lnTo>
                    <a:lnTo>
                      <a:pt x="50" y="779"/>
                    </a:lnTo>
                    <a:lnTo>
                      <a:pt x="42" y="765"/>
                    </a:lnTo>
                    <a:lnTo>
                      <a:pt x="35" y="751"/>
                    </a:lnTo>
                    <a:lnTo>
                      <a:pt x="29" y="737"/>
                    </a:lnTo>
                    <a:lnTo>
                      <a:pt x="23" y="722"/>
                    </a:lnTo>
                    <a:lnTo>
                      <a:pt x="15" y="692"/>
                    </a:lnTo>
                    <a:lnTo>
                      <a:pt x="9" y="661"/>
                    </a:lnTo>
                    <a:lnTo>
                      <a:pt x="5" y="629"/>
                    </a:lnTo>
                    <a:lnTo>
                      <a:pt x="1" y="597"/>
                    </a:lnTo>
                    <a:lnTo>
                      <a:pt x="0" y="564"/>
                    </a:lnTo>
                    <a:lnTo>
                      <a:pt x="0" y="532"/>
                    </a:lnTo>
                    <a:lnTo>
                      <a:pt x="2" y="500"/>
                    </a:lnTo>
                    <a:lnTo>
                      <a:pt x="7" y="467"/>
                    </a:lnTo>
                    <a:lnTo>
                      <a:pt x="13" y="436"/>
                    </a:lnTo>
                    <a:lnTo>
                      <a:pt x="21" y="405"/>
                    </a:lnTo>
                    <a:lnTo>
                      <a:pt x="26" y="391"/>
                    </a:lnTo>
                    <a:lnTo>
                      <a:pt x="32" y="377"/>
                    </a:lnTo>
                    <a:lnTo>
                      <a:pt x="38" y="362"/>
                    </a:lnTo>
                    <a:lnTo>
                      <a:pt x="45" y="348"/>
                    </a:lnTo>
                    <a:lnTo>
                      <a:pt x="52" y="335"/>
                    </a:lnTo>
                    <a:lnTo>
                      <a:pt x="61" y="322"/>
                    </a:lnTo>
                    <a:lnTo>
                      <a:pt x="69" y="310"/>
                    </a:lnTo>
                    <a:lnTo>
                      <a:pt x="79" y="298"/>
                    </a:lnTo>
                    <a:lnTo>
                      <a:pt x="90" y="286"/>
                    </a:lnTo>
                    <a:lnTo>
                      <a:pt x="100" y="275"/>
                    </a:lnTo>
                    <a:lnTo>
                      <a:pt x="111" y="264"/>
                    </a:lnTo>
                    <a:lnTo>
                      <a:pt x="124" y="253"/>
                    </a:lnTo>
                    <a:lnTo>
                      <a:pt x="136" y="245"/>
                    </a:lnTo>
                    <a:lnTo>
                      <a:pt x="149" y="238"/>
                    </a:lnTo>
                    <a:lnTo>
                      <a:pt x="164" y="231"/>
                    </a:lnTo>
                    <a:lnTo>
                      <a:pt x="178" y="225"/>
                    </a:lnTo>
                    <a:lnTo>
                      <a:pt x="194" y="221"/>
                    </a:lnTo>
                    <a:lnTo>
                      <a:pt x="211" y="217"/>
                    </a:lnTo>
                    <a:lnTo>
                      <a:pt x="227" y="215"/>
                    </a:lnTo>
                    <a:lnTo>
                      <a:pt x="243" y="215"/>
                    </a:lnTo>
                    <a:lnTo>
                      <a:pt x="260" y="215"/>
                    </a:lnTo>
                    <a:lnTo>
                      <a:pt x="276" y="216"/>
                    </a:lnTo>
                    <a:lnTo>
                      <a:pt x="292" y="219"/>
                    </a:lnTo>
                    <a:lnTo>
                      <a:pt x="309" y="221"/>
                    </a:lnTo>
                    <a:lnTo>
                      <a:pt x="323" y="226"/>
                    </a:lnTo>
                    <a:lnTo>
                      <a:pt x="337" y="232"/>
                    </a:lnTo>
                    <a:lnTo>
                      <a:pt x="351" y="238"/>
                    </a:lnTo>
                    <a:lnTo>
                      <a:pt x="364" y="245"/>
                    </a:lnTo>
                    <a:lnTo>
                      <a:pt x="370" y="250"/>
                    </a:lnTo>
                    <a:lnTo>
                      <a:pt x="377" y="257"/>
                    </a:lnTo>
                    <a:lnTo>
                      <a:pt x="383" y="263"/>
                    </a:lnTo>
                    <a:lnTo>
                      <a:pt x="389" y="270"/>
                    </a:lnTo>
                    <a:lnTo>
                      <a:pt x="395" y="276"/>
                    </a:lnTo>
                    <a:lnTo>
                      <a:pt x="401" y="282"/>
                    </a:lnTo>
                    <a:lnTo>
                      <a:pt x="408" y="287"/>
                    </a:lnTo>
                    <a:lnTo>
                      <a:pt x="414" y="289"/>
                    </a:lnTo>
                    <a:lnTo>
                      <a:pt x="414" y="25"/>
                    </a:lnTo>
                    <a:lnTo>
                      <a:pt x="412" y="22"/>
                    </a:lnTo>
                    <a:lnTo>
                      <a:pt x="409" y="20"/>
                    </a:lnTo>
                    <a:lnTo>
                      <a:pt x="407" y="18"/>
                    </a:lnTo>
                    <a:lnTo>
                      <a:pt x="406" y="15"/>
                    </a:lnTo>
                    <a:lnTo>
                      <a:pt x="403" y="14"/>
                    </a:lnTo>
                    <a:lnTo>
                      <a:pt x="401" y="12"/>
                    </a:lnTo>
                    <a:lnTo>
                      <a:pt x="399" y="10"/>
                    </a:lnTo>
                    <a:lnTo>
                      <a:pt x="396" y="9"/>
                    </a:lnTo>
                    <a:lnTo>
                      <a:pt x="406" y="0"/>
                    </a:lnTo>
                    <a:lnTo>
                      <a:pt x="560" y="0"/>
                    </a:lnTo>
                    <a:lnTo>
                      <a:pt x="558" y="755"/>
                    </a:lnTo>
                    <a:lnTo>
                      <a:pt x="558" y="769"/>
                    </a:lnTo>
                    <a:lnTo>
                      <a:pt x="560" y="782"/>
                    </a:lnTo>
                    <a:lnTo>
                      <a:pt x="564" y="795"/>
                    </a:lnTo>
                    <a:lnTo>
                      <a:pt x="569" y="807"/>
                    </a:lnTo>
                    <a:lnTo>
                      <a:pt x="573" y="820"/>
                    </a:lnTo>
                    <a:lnTo>
                      <a:pt x="579" y="832"/>
                    </a:lnTo>
                    <a:lnTo>
                      <a:pt x="583" y="846"/>
                    </a:lnTo>
                    <a:lnTo>
                      <a:pt x="587" y="859"/>
                    </a:lnTo>
                    <a:lnTo>
                      <a:pt x="584" y="860"/>
                    </a:lnTo>
                    <a:lnTo>
                      <a:pt x="582" y="862"/>
                    </a:lnTo>
                    <a:lnTo>
                      <a:pt x="579" y="864"/>
                    </a:lnTo>
                    <a:lnTo>
                      <a:pt x="578" y="866"/>
                    </a:lnTo>
                    <a:lnTo>
                      <a:pt x="576" y="867"/>
                    </a:lnTo>
                    <a:lnTo>
                      <a:pt x="575" y="868"/>
                    </a:lnTo>
                    <a:lnTo>
                      <a:pt x="572" y="868"/>
                    </a:lnTo>
                    <a:lnTo>
                      <a:pt x="571" y="8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3" name="Freeform 37"/>
              <p:cNvSpPr>
                <a:spLocks noEditPoints="1"/>
              </p:cNvSpPr>
              <p:nvPr/>
            </p:nvSpPr>
            <p:spPr bwMode="auto">
              <a:xfrm>
                <a:off x="4283" y="2255"/>
                <a:ext cx="87" cy="112"/>
              </a:xfrm>
              <a:custGeom>
                <a:avLst/>
                <a:gdLst/>
                <a:ahLst/>
                <a:cxnLst>
                  <a:cxn ang="0">
                    <a:pos x="149" y="354"/>
                  </a:cxn>
                  <a:cxn ang="0">
                    <a:pos x="142" y="362"/>
                  </a:cxn>
                  <a:cxn ang="0">
                    <a:pos x="144" y="391"/>
                  </a:cxn>
                  <a:cxn ang="0">
                    <a:pos x="152" y="420"/>
                  </a:cxn>
                  <a:cxn ang="0">
                    <a:pos x="164" y="452"/>
                  </a:cxn>
                  <a:cxn ang="0">
                    <a:pos x="181" y="484"/>
                  </a:cxn>
                  <a:cxn ang="0">
                    <a:pos x="205" y="511"/>
                  </a:cxn>
                  <a:cxn ang="0">
                    <a:pos x="231" y="534"/>
                  </a:cxn>
                  <a:cxn ang="0">
                    <a:pos x="261" y="549"/>
                  </a:cxn>
                  <a:cxn ang="0">
                    <a:pos x="306" y="555"/>
                  </a:cxn>
                  <a:cxn ang="0">
                    <a:pos x="355" y="551"/>
                  </a:cxn>
                  <a:cxn ang="0">
                    <a:pos x="400" y="536"/>
                  </a:cxn>
                  <a:cxn ang="0">
                    <a:pos x="441" y="512"/>
                  </a:cxn>
                  <a:cxn ang="0">
                    <a:pos x="477" y="482"/>
                  </a:cxn>
                  <a:cxn ang="0">
                    <a:pos x="506" y="458"/>
                  </a:cxn>
                  <a:cxn ang="0">
                    <a:pos x="495" y="620"/>
                  </a:cxn>
                  <a:cxn ang="0">
                    <a:pos x="453" y="640"/>
                  </a:cxn>
                  <a:cxn ang="0">
                    <a:pos x="388" y="659"/>
                  </a:cxn>
                  <a:cxn ang="0">
                    <a:pos x="310" y="670"/>
                  </a:cxn>
                  <a:cxn ang="0">
                    <a:pos x="255" y="669"/>
                  </a:cxn>
                  <a:cxn ang="0">
                    <a:pos x="216" y="662"/>
                  </a:cxn>
                  <a:cxn ang="0">
                    <a:pos x="179" y="647"/>
                  </a:cxn>
                  <a:cxn ang="0">
                    <a:pos x="125" y="613"/>
                  </a:cxn>
                  <a:cxn ang="0">
                    <a:pos x="81" y="570"/>
                  </a:cxn>
                  <a:cxn ang="0">
                    <a:pos x="45" y="519"/>
                  </a:cxn>
                  <a:cxn ang="0">
                    <a:pos x="19" y="463"/>
                  </a:cxn>
                  <a:cxn ang="0">
                    <a:pos x="5" y="403"/>
                  </a:cxn>
                  <a:cxn ang="0">
                    <a:pos x="0" y="332"/>
                  </a:cxn>
                  <a:cxn ang="0">
                    <a:pos x="6" y="254"/>
                  </a:cxn>
                  <a:cxn ang="0">
                    <a:pos x="25" y="181"/>
                  </a:cxn>
                  <a:cxn ang="0">
                    <a:pos x="58" y="115"/>
                  </a:cxn>
                  <a:cxn ang="0">
                    <a:pos x="88" y="77"/>
                  </a:cxn>
                  <a:cxn ang="0">
                    <a:pos x="115" y="53"/>
                  </a:cxn>
                  <a:cxn ang="0">
                    <a:pos x="148" y="33"/>
                  </a:cxn>
                  <a:cxn ang="0">
                    <a:pos x="197" y="11"/>
                  </a:cxn>
                  <a:cxn ang="0">
                    <a:pos x="251" y="1"/>
                  </a:cxn>
                  <a:cxn ang="0">
                    <a:pos x="307" y="1"/>
                  </a:cxn>
                  <a:cxn ang="0">
                    <a:pos x="362" y="12"/>
                  </a:cxn>
                  <a:cxn ang="0">
                    <a:pos x="410" y="36"/>
                  </a:cxn>
                  <a:cxn ang="0">
                    <a:pos x="451" y="76"/>
                  </a:cxn>
                  <a:cxn ang="0">
                    <a:pos x="482" y="128"/>
                  </a:cxn>
                  <a:cxn ang="0">
                    <a:pos x="503" y="188"/>
                  </a:cxn>
                  <a:cxn ang="0">
                    <a:pos x="516" y="250"/>
                  </a:cxn>
                  <a:cxn ang="0">
                    <a:pos x="520" y="314"/>
                  </a:cxn>
                  <a:cxn ang="0">
                    <a:pos x="160" y="250"/>
                  </a:cxn>
                  <a:cxn ang="0">
                    <a:pos x="151" y="247"/>
                  </a:cxn>
                  <a:cxn ang="0">
                    <a:pos x="150" y="229"/>
                  </a:cxn>
                  <a:cxn ang="0">
                    <a:pos x="157" y="204"/>
                  </a:cxn>
                  <a:cxn ang="0">
                    <a:pos x="172" y="163"/>
                  </a:cxn>
                  <a:cxn ang="0">
                    <a:pos x="197" y="126"/>
                  </a:cxn>
                  <a:cxn ang="0">
                    <a:pos x="217" y="109"/>
                  </a:cxn>
                  <a:cxn ang="0">
                    <a:pos x="242" y="98"/>
                  </a:cxn>
                  <a:cxn ang="0">
                    <a:pos x="267" y="97"/>
                  </a:cxn>
                  <a:cxn ang="0">
                    <a:pos x="298" y="104"/>
                  </a:cxn>
                  <a:cxn ang="0">
                    <a:pos x="337" y="131"/>
                  </a:cxn>
                  <a:cxn ang="0">
                    <a:pos x="361" y="161"/>
                  </a:cxn>
                  <a:cxn ang="0">
                    <a:pos x="376" y="195"/>
                  </a:cxn>
                  <a:cxn ang="0">
                    <a:pos x="386" y="235"/>
                  </a:cxn>
                </a:cxnLst>
                <a:rect l="0" t="0" r="r" b="b"/>
                <a:pathLst>
                  <a:path w="520" h="671">
                    <a:moveTo>
                      <a:pt x="518" y="354"/>
                    </a:moveTo>
                    <a:lnTo>
                      <a:pt x="152" y="354"/>
                    </a:lnTo>
                    <a:lnTo>
                      <a:pt x="149" y="354"/>
                    </a:lnTo>
                    <a:lnTo>
                      <a:pt x="145" y="357"/>
                    </a:lnTo>
                    <a:lnTo>
                      <a:pt x="143" y="359"/>
                    </a:lnTo>
                    <a:lnTo>
                      <a:pt x="142" y="362"/>
                    </a:lnTo>
                    <a:lnTo>
                      <a:pt x="140" y="370"/>
                    </a:lnTo>
                    <a:lnTo>
                      <a:pt x="142" y="381"/>
                    </a:lnTo>
                    <a:lnTo>
                      <a:pt x="144" y="391"/>
                    </a:lnTo>
                    <a:lnTo>
                      <a:pt x="148" y="402"/>
                    </a:lnTo>
                    <a:lnTo>
                      <a:pt x="150" y="412"/>
                    </a:lnTo>
                    <a:lnTo>
                      <a:pt x="152" y="420"/>
                    </a:lnTo>
                    <a:lnTo>
                      <a:pt x="156" y="431"/>
                    </a:lnTo>
                    <a:lnTo>
                      <a:pt x="160" y="442"/>
                    </a:lnTo>
                    <a:lnTo>
                      <a:pt x="164" y="452"/>
                    </a:lnTo>
                    <a:lnTo>
                      <a:pt x="169" y="462"/>
                    </a:lnTo>
                    <a:lnTo>
                      <a:pt x="175" y="473"/>
                    </a:lnTo>
                    <a:lnTo>
                      <a:pt x="181" y="484"/>
                    </a:lnTo>
                    <a:lnTo>
                      <a:pt x="188" y="493"/>
                    </a:lnTo>
                    <a:lnTo>
                      <a:pt x="197" y="503"/>
                    </a:lnTo>
                    <a:lnTo>
                      <a:pt x="205" y="511"/>
                    </a:lnTo>
                    <a:lnTo>
                      <a:pt x="213" y="519"/>
                    </a:lnTo>
                    <a:lnTo>
                      <a:pt x="222" y="527"/>
                    </a:lnTo>
                    <a:lnTo>
                      <a:pt x="231" y="534"/>
                    </a:lnTo>
                    <a:lnTo>
                      <a:pt x="241" y="540"/>
                    </a:lnTo>
                    <a:lnTo>
                      <a:pt x="251" y="545"/>
                    </a:lnTo>
                    <a:lnTo>
                      <a:pt x="261" y="549"/>
                    </a:lnTo>
                    <a:lnTo>
                      <a:pt x="271" y="552"/>
                    </a:lnTo>
                    <a:lnTo>
                      <a:pt x="289" y="554"/>
                    </a:lnTo>
                    <a:lnTo>
                      <a:pt x="306" y="555"/>
                    </a:lnTo>
                    <a:lnTo>
                      <a:pt x="322" y="554"/>
                    </a:lnTo>
                    <a:lnTo>
                      <a:pt x="338" y="553"/>
                    </a:lnTo>
                    <a:lnTo>
                      <a:pt x="355" y="551"/>
                    </a:lnTo>
                    <a:lnTo>
                      <a:pt x="370" y="547"/>
                    </a:lnTo>
                    <a:lnTo>
                      <a:pt x="386" y="542"/>
                    </a:lnTo>
                    <a:lnTo>
                      <a:pt x="400" y="536"/>
                    </a:lnTo>
                    <a:lnTo>
                      <a:pt x="415" y="529"/>
                    </a:lnTo>
                    <a:lnTo>
                      <a:pt x="428" y="521"/>
                    </a:lnTo>
                    <a:lnTo>
                      <a:pt x="441" y="512"/>
                    </a:lnTo>
                    <a:lnTo>
                      <a:pt x="454" y="503"/>
                    </a:lnTo>
                    <a:lnTo>
                      <a:pt x="466" y="493"/>
                    </a:lnTo>
                    <a:lnTo>
                      <a:pt x="477" y="482"/>
                    </a:lnTo>
                    <a:lnTo>
                      <a:pt x="488" y="470"/>
                    </a:lnTo>
                    <a:lnTo>
                      <a:pt x="497" y="458"/>
                    </a:lnTo>
                    <a:lnTo>
                      <a:pt x="506" y="458"/>
                    </a:lnTo>
                    <a:lnTo>
                      <a:pt x="503" y="610"/>
                    </a:lnTo>
                    <a:lnTo>
                      <a:pt x="501" y="614"/>
                    </a:lnTo>
                    <a:lnTo>
                      <a:pt x="495" y="620"/>
                    </a:lnTo>
                    <a:lnTo>
                      <a:pt x="484" y="626"/>
                    </a:lnTo>
                    <a:lnTo>
                      <a:pt x="471" y="633"/>
                    </a:lnTo>
                    <a:lnTo>
                      <a:pt x="453" y="640"/>
                    </a:lnTo>
                    <a:lnTo>
                      <a:pt x="434" y="647"/>
                    </a:lnTo>
                    <a:lnTo>
                      <a:pt x="412" y="653"/>
                    </a:lnTo>
                    <a:lnTo>
                      <a:pt x="388" y="659"/>
                    </a:lnTo>
                    <a:lnTo>
                      <a:pt x="363" y="664"/>
                    </a:lnTo>
                    <a:lnTo>
                      <a:pt x="337" y="668"/>
                    </a:lnTo>
                    <a:lnTo>
                      <a:pt x="310" y="670"/>
                    </a:lnTo>
                    <a:lnTo>
                      <a:pt x="283" y="671"/>
                    </a:lnTo>
                    <a:lnTo>
                      <a:pt x="269" y="670"/>
                    </a:lnTo>
                    <a:lnTo>
                      <a:pt x="255" y="669"/>
                    </a:lnTo>
                    <a:lnTo>
                      <a:pt x="242" y="667"/>
                    </a:lnTo>
                    <a:lnTo>
                      <a:pt x="229" y="664"/>
                    </a:lnTo>
                    <a:lnTo>
                      <a:pt x="216" y="662"/>
                    </a:lnTo>
                    <a:lnTo>
                      <a:pt x="203" y="657"/>
                    </a:lnTo>
                    <a:lnTo>
                      <a:pt x="191" y="652"/>
                    </a:lnTo>
                    <a:lnTo>
                      <a:pt x="179" y="647"/>
                    </a:lnTo>
                    <a:lnTo>
                      <a:pt x="160" y="637"/>
                    </a:lnTo>
                    <a:lnTo>
                      <a:pt x="142" y="626"/>
                    </a:lnTo>
                    <a:lnTo>
                      <a:pt x="125" y="613"/>
                    </a:lnTo>
                    <a:lnTo>
                      <a:pt x="109" y="600"/>
                    </a:lnTo>
                    <a:lnTo>
                      <a:pt x="95" y="585"/>
                    </a:lnTo>
                    <a:lnTo>
                      <a:pt x="81" y="570"/>
                    </a:lnTo>
                    <a:lnTo>
                      <a:pt x="67" y="554"/>
                    </a:lnTo>
                    <a:lnTo>
                      <a:pt x="55" y="536"/>
                    </a:lnTo>
                    <a:lnTo>
                      <a:pt x="45" y="519"/>
                    </a:lnTo>
                    <a:lnTo>
                      <a:pt x="35" y="502"/>
                    </a:lnTo>
                    <a:lnTo>
                      <a:pt x="27" y="482"/>
                    </a:lnTo>
                    <a:lnTo>
                      <a:pt x="19" y="463"/>
                    </a:lnTo>
                    <a:lnTo>
                      <a:pt x="14" y="444"/>
                    </a:lnTo>
                    <a:lnTo>
                      <a:pt x="9" y="424"/>
                    </a:lnTo>
                    <a:lnTo>
                      <a:pt x="5" y="403"/>
                    </a:lnTo>
                    <a:lnTo>
                      <a:pt x="3" y="383"/>
                    </a:lnTo>
                    <a:lnTo>
                      <a:pt x="2" y="358"/>
                    </a:lnTo>
                    <a:lnTo>
                      <a:pt x="0" y="332"/>
                    </a:lnTo>
                    <a:lnTo>
                      <a:pt x="2" y="305"/>
                    </a:lnTo>
                    <a:lnTo>
                      <a:pt x="3" y="280"/>
                    </a:lnTo>
                    <a:lnTo>
                      <a:pt x="6" y="254"/>
                    </a:lnTo>
                    <a:lnTo>
                      <a:pt x="11" y="229"/>
                    </a:lnTo>
                    <a:lnTo>
                      <a:pt x="17" y="205"/>
                    </a:lnTo>
                    <a:lnTo>
                      <a:pt x="25" y="181"/>
                    </a:lnTo>
                    <a:lnTo>
                      <a:pt x="34" y="158"/>
                    </a:lnTo>
                    <a:lnTo>
                      <a:pt x="45" y="135"/>
                    </a:lnTo>
                    <a:lnTo>
                      <a:pt x="58" y="115"/>
                    </a:lnTo>
                    <a:lnTo>
                      <a:pt x="72" y="95"/>
                    </a:lnTo>
                    <a:lnTo>
                      <a:pt x="79" y="86"/>
                    </a:lnTo>
                    <a:lnTo>
                      <a:pt x="88" y="77"/>
                    </a:lnTo>
                    <a:lnTo>
                      <a:pt x="96" y="68"/>
                    </a:lnTo>
                    <a:lnTo>
                      <a:pt x="106" y="60"/>
                    </a:lnTo>
                    <a:lnTo>
                      <a:pt x="115" y="53"/>
                    </a:lnTo>
                    <a:lnTo>
                      <a:pt x="126" y="46"/>
                    </a:lnTo>
                    <a:lnTo>
                      <a:pt x="137" y="38"/>
                    </a:lnTo>
                    <a:lnTo>
                      <a:pt x="148" y="33"/>
                    </a:lnTo>
                    <a:lnTo>
                      <a:pt x="163" y="24"/>
                    </a:lnTo>
                    <a:lnTo>
                      <a:pt x="179" y="17"/>
                    </a:lnTo>
                    <a:lnTo>
                      <a:pt x="197" y="11"/>
                    </a:lnTo>
                    <a:lnTo>
                      <a:pt x="215" y="6"/>
                    </a:lnTo>
                    <a:lnTo>
                      <a:pt x="233" y="4"/>
                    </a:lnTo>
                    <a:lnTo>
                      <a:pt x="251" y="1"/>
                    </a:lnTo>
                    <a:lnTo>
                      <a:pt x="270" y="0"/>
                    </a:lnTo>
                    <a:lnTo>
                      <a:pt x="289" y="0"/>
                    </a:lnTo>
                    <a:lnTo>
                      <a:pt x="307" y="1"/>
                    </a:lnTo>
                    <a:lnTo>
                      <a:pt x="326" y="4"/>
                    </a:lnTo>
                    <a:lnTo>
                      <a:pt x="344" y="7"/>
                    </a:lnTo>
                    <a:lnTo>
                      <a:pt x="362" y="12"/>
                    </a:lnTo>
                    <a:lnTo>
                      <a:pt x="379" y="19"/>
                    </a:lnTo>
                    <a:lnTo>
                      <a:pt x="394" y="27"/>
                    </a:lnTo>
                    <a:lnTo>
                      <a:pt x="410" y="36"/>
                    </a:lnTo>
                    <a:lnTo>
                      <a:pt x="424" y="46"/>
                    </a:lnTo>
                    <a:lnTo>
                      <a:pt x="437" y="60"/>
                    </a:lnTo>
                    <a:lnTo>
                      <a:pt x="451" y="76"/>
                    </a:lnTo>
                    <a:lnTo>
                      <a:pt x="461" y="92"/>
                    </a:lnTo>
                    <a:lnTo>
                      <a:pt x="472" y="110"/>
                    </a:lnTo>
                    <a:lnTo>
                      <a:pt x="482" y="128"/>
                    </a:lnTo>
                    <a:lnTo>
                      <a:pt x="490" y="147"/>
                    </a:lnTo>
                    <a:lnTo>
                      <a:pt x="497" y="168"/>
                    </a:lnTo>
                    <a:lnTo>
                      <a:pt x="503" y="188"/>
                    </a:lnTo>
                    <a:lnTo>
                      <a:pt x="509" y="208"/>
                    </a:lnTo>
                    <a:lnTo>
                      <a:pt x="513" y="230"/>
                    </a:lnTo>
                    <a:lnTo>
                      <a:pt x="516" y="250"/>
                    </a:lnTo>
                    <a:lnTo>
                      <a:pt x="519" y="272"/>
                    </a:lnTo>
                    <a:lnTo>
                      <a:pt x="520" y="293"/>
                    </a:lnTo>
                    <a:lnTo>
                      <a:pt x="520" y="314"/>
                    </a:lnTo>
                    <a:lnTo>
                      <a:pt x="519" y="334"/>
                    </a:lnTo>
                    <a:lnTo>
                      <a:pt x="518" y="354"/>
                    </a:lnTo>
                    <a:close/>
                    <a:moveTo>
                      <a:pt x="160" y="250"/>
                    </a:moveTo>
                    <a:lnTo>
                      <a:pt x="156" y="249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4"/>
                    </a:lnTo>
                    <a:lnTo>
                      <a:pt x="149" y="237"/>
                    </a:lnTo>
                    <a:lnTo>
                      <a:pt x="150" y="229"/>
                    </a:lnTo>
                    <a:lnTo>
                      <a:pt x="151" y="220"/>
                    </a:lnTo>
                    <a:lnTo>
                      <a:pt x="155" y="211"/>
                    </a:lnTo>
                    <a:lnTo>
                      <a:pt x="157" y="204"/>
                    </a:lnTo>
                    <a:lnTo>
                      <a:pt x="160" y="196"/>
                    </a:lnTo>
                    <a:lnTo>
                      <a:pt x="164" y="180"/>
                    </a:lnTo>
                    <a:lnTo>
                      <a:pt x="172" y="163"/>
                    </a:lnTo>
                    <a:lnTo>
                      <a:pt x="180" y="146"/>
                    </a:lnTo>
                    <a:lnTo>
                      <a:pt x="191" y="132"/>
                    </a:lnTo>
                    <a:lnTo>
                      <a:pt x="197" y="126"/>
                    </a:lnTo>
                    <a:lnTo>
                      <a:pt x="203" y="120"/>
                    </a:lnTo>
                    <a:lnTo>
                      <a:pt x="210" y="114"/>
                    </a:lnTo>
                    <a:lnTo>
                      <a:pt x="217" y="109"/>
                    </a:lnTo>
                    <a:lnTo>
                      <a:pt x="224" y="104"/>
                    </a:lnTo>
                    <a:lnTo>
                      <a:pt x="233" y="102"/>
                    </a:lnTo>
                    <a:lnTo>
                      <a:pt x="242" y="98"/>
                    </a:lnTo>
                    <a:lnTo>
                      <a:pt x="251" y="97"/>
                    </a:lnTo>
                    <a:lnTo>
                      <a:pt x="259" y="96"/>
                    </a:lnTo>
                    <a:lnTo>
                      <a:pt x="267" y="97"/>
                    </a:lnTo>
                    <a:lnTo>
                      <a:pt x="275" y="97"/>
                    </a:lnTo>
                    <a:lnTo>
                      <a:pt x="283" y="100"/>
                    </a:lnTo>
                    <a:lnTo>
                      <a:pt x="298" y="104"/>
                    </a:lnTo>
                    <a:lnTo>
                      <a:pt x="313" y="111"/>
                    </a:lnTo>
                    <a:lnTo>
                      <a:pt x="326" y="121"/>
                    </a:lnTo>
                    <a:lnTo>
                      <a:pt x="337" y="131"/>
                    </a:lnTo>
                    <a:lnTo>
                      <a:pt x="346" y="140"/>
                    </a:lnTo>
                    <a:lnTo>
                      <a:pt x="355" y="151"/>
                    </a:lnTo>
                    <a:lnTo>
                      <a:pt x="361" y="161"/>
                    </a:lnTo>
                    <a:lnTo>
                      <a:pt x="367" y="171"/>
                    </a:lnTo>
                    <a:lnTo>
                      <a:pt x="372" y="183"/>
                    </a:lnTo>
                    <a:lnTo>
                      <a:pt x="376" y="195"/>
                    </a:lnTo>
                    <a:lnTo>
                      <a:pt x="381" y="207"/>
                    </a:lnTo>
                    <a:lnTo>
                      <a:pt x="383" y="220"/>
                    </a:lnTo>
                    <a:lnTo>
                      <a:pt x="386" y="235"/>
                    </a:lnTo>
                    <a:lnTo>
                      <a:pt x="386" y="249"/>
                    </a:lnTo>
                    <a:lnTo>
                      <a:pt x="160" y="25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4" name="Freeform 38"/>
              <p:cNvSpPr>
                <a:spLocks/>
              </p:cNvSpPr>
              <p:nvPr/>
            </p:nvSpPr>
            <p:spPr bwMode="auto">
              <a:xfrm>
                <a:off x="2792" y="2030"/>
                <a:ext cx="64" cy="137"/>
              </a:xfrm>
              <a:custGeom>
                <a:avLst/>
                <a:gdLst/>
                <a:ahLst/>
                <a:cxnLst>
                  <a:cxn ang="0">
                    <a:pos x="379" y="775"/>
                  </a:cxn>
                  <a:cxn ang="0">
                    <a:pos x="368" y="786"/>
                  </a:cxn>
                  <a:cxn ang="0">
                    <a:pos x="348" y="800"/>
                  </a:cxn>
                  <a:cxn ang="0">
                    <a:pos x="316" y="812"/>
                  </a:cxn>
                  <a:cxn ang="0">
                    <a:pos x="281" y="819"/>
                  </a:cxn>
                  <a:cxn ang="0">
                    <a:pos x="243" y="822"/>
                  </a:cxn>
                  <a:cxn ang="0">
                    <a:pos x="206" y="818"/>
                  </a:cxn>
                  <a:cxn ang="0">
                    <a:pos x="173" y="811"/>
                  </a:cxn>
                  <a:cxn ang="0">
                    <a:pos x="144" y="800"/>
                  </a:cxn>
                  <a:cxn ang="0">
                    <a:pos x="119" y="782"/>
                  </a:cxn>
                  <a:cxn ang="0">
                    <a:pos x="97" y="763"/>
                  </a:cxn>
                  <a:cxn ang="0">
                    <a:pos x="83" y="746"/>
                  </a:cxn>
                  <a:cxn ang="0">
                    <a:pos x="75" y="731"/>
                  </a:cxn>
                  <a:cxn ang="0">
                    <a:pos x="71" y="714"/>
                  </a:cxn>
                  <a:cxn ang="0">
                    <a:pos x="70" y="694"/>
                  </a:cxn>
                  <a:cxn ang="0">
                    <a:pos x="70" y="655"/>
                  </a:cxn>
                  <a:cxn ang="0">
                    <a:pos x="69" y="286"/>
                  </a:cxn>
                  <a:cxn ang="0">
                    <a:pos x="0" y="179"/>
                  </a:cxn>
                  <a:cxn ang="0">
                    <a:pos x="69" y="39"/>
                  </a:cxn>
                  <a:cxn ang="0">
                    <a:pos x="211" y="177"/>
                  </a:cxn>
                  <a:cxn ang="0">
                    <a:pos x="368" y="286"/>
                  </a:cxn>
                  <a:cxn ang="0">
                    <a:pos x="211" y="661"/>
                  </a:cxn>
                  <a:cxn ang="0">
                    <a:pos x="216" y="676"/>
                  </a:cxn>
                  <a:cxn ang="0">
                    <a:pos x="224" y="688"/>
                  </a:cxn>
                  <a:cxn ang="0">
                    <a:pos x="233" y="696"/>
                  </a:cxn>
                  <a:cxn ang="0">
                    <a:pos x="243" y="702"/>
                  </a:cxn>
                  <a:cxn ang="0">
                    <a:pos x="255" y="705"/>
                  </a:cxn>
                  <a:cxn ang="0">
                    <a:pos x="267" y="706"/>
                  </a:cxn>
                  <a:cxn ang="0">
                    <a:pos x="294" y="701"/>
                  </a:cxn>
                  <a:cxn ang="0">
                    <a:pos x="320" y="690"/>
                  </a:cxn>
                  <a:cxn ang="0">
                    <a:pos x="344" y="677"/>
                  </a:cxn>
                  <a:cxn ang="0">
                    <a:pos x="363" y="661"/>
                  </a:cxn>
                  <a:cxn ang="0">
                    <a:pos x="378" y="648"/>
                  </a:cxn>
                </a:cxnLst>
                <a:rect l="0" t="0" r="r" b="b"/>
                <a:pathLst>
                  <a:path w="384" h="822">
                    <a:moveTo>
                      <a:pt x="384" y="769"/>
                    </a:moveTo>
                    <a:lnTo>
                      <a:pt x="379" y="775"/>
                    </a:lnTo>
                    <a:lnTo>
                      <a:pt x="374" y="781"/>
                    </a:lnTo>
                    <a:lnTo>
                      <a:pt x="368" y="786"/>
                    </a:lnTo>
                    <a:lnTo>
                      <a:pt x="362" y="792"/>
                    </a:lnTo>
                    <a:lnTo>
                      <a:pt x="348" y="800"/>
                    </a:lnTo>
                    <a:lnTo>
                      <a:pt x="333" y="807"/>
                    </a:lnTo>
                    <a:lnTo>
                      <a:pt x="316" y="812"/>
                    </a:lnTo>
                    <a:lnTo>
                      <a:pt x="299" y="817"/>
                    </a:lnTo>
                    <a:lnTo>
                      <a:pt x="281" y="819"/>
                    </a:lnTo>
                    <a:lnTo>
                      <a:pt x="263" y="821"/>
                    </a:lnTo>
                    <a:lnTo>
                      <a:pt x="243" y="822"/>
                    </a:lnTo>
                    <a:lnTo>
                      <a:pt x="225" y="821"/>
                    </a:lnTo>
                    <a:lnTo>
                      <a:pt x="206" y="818"/>
                    </a:lnTo>
                    <a:lnTo>
                      <a:pt x="190" y="816"/>
                    </a:lnTo>
                    <a:lnTo>
                      <a:pt x="173" y="811"/>
                    </a:lnTo>
                    <a:lnTo>
                      <a:pt x="158" y="806"/>
                    </a:lnTo>
                    <a:lnTo>
                      <a:pt x="144" y="800"/>
                    </a:lnTo>
                    <a:lnTo>
                      <a:pt x="133" y="793"/>
                    </a:lnTo>
                    <a:lnTo>
                      <a:pt x="119" y="782"/>
                    </a:lnTo>
                    <a:lnTo>
                      <a:pt x="107" y="773"/>
                    </a:lnTo>
                    <a:lnTo>
                      <a:pt x="97" y="763"/>
                    </a:lnTo>
                    <a:lnTo>
                      <a:pt x="89" y="755"/>
                    </a:lnTo>
                    <a:lnTo>
                      <a:pt x="83" y="746"/>
                    </a:lnTo>
                    <a:lnTo>
                      <a:pt x="78" y="739"/>
                    </a:lnTo>
                    <a:lnTo>
                      <a:pt x="75" y="731"/>
                    </a:lnTo>
                    <a:lnTo>
                      <a:pt x="72" y="722"/>
                    </a:lnTo>
                    <a:lnTo>
                      <a:pt x="71" y="714"/>
                    </a:lnTo>
                    <a:lnTo>
                      <a:pt x="70" y="705"/>
                    </a:lnTo>
                    <a:lnTo>
                      <a:pt x="70" y="694"/>
                    </a:lnTo>
                    <a:lnTo>
                      <a:pt x="70" y="683"/>
                    </a:lnTo>
                    <a:lnTo>
                      <a:pt x="70" y="655"/>
                    </a:lnTo>
                    <a:lnTo>
                      <a:pt x="69" y="621"/>
                    </a:lnTo>
                    <a:lnTo>
                      <a:pt x="69" y="286"/>
                    </a:lnTo>
                    <a:lnTo>
                      <a:pt x="0" y="285"/>
                    </a:lnTo>
                    <a:lnTo>
                      <a:pt x="0" y="179"/>
                    </a:lnTo>
                    <a:lnTo>
                      <a:pt x="69" y="179"/>
                    </a:lnTo>
                    <a:lnTo>
                      <a:pt x="69" y="39"/>
                    </a:lnTo>
                    <a:lnTo>
                      <a:pt x="211" y="0"/>
                    </a:lnTo>
                    <a:lnTo>
                      <a:pt x="211" y="177"/>
                    </a:lnTo>
                    <a:lnTo>
                      <a:pt x="368" y="177"/>
                    </a:lnTo>
                    <a:lnTo>
                      <a:pt x="368" y="286"/>
                    </a:lnTo>
                    <a:lnTo>
                      <a:pt x="211" y="286"/>
                    </a:lnTo>
                    <a:lnTo>
                      <a:pt x="211" y="661"/>
                    </a:lnTo>
                    <a:lnTo>
                      <a:pt x="213" y="669"/>
                    </a:lnTo>
                    <a:lnTo>
                      <a:pt x="216" y="676"/>
                    </a:lnTo>
                    <a:lnTo>
                      <a:pt x="219" y="683"/>
                    </a:lnTo>
                    <a:lnTo>
                      <a:pt x="224" y="688"/>
                    </a:lnTo>
                    <a:lnTo>
                      <a:pt x="228" y="693"/>
                    </a:lnTo>
                    <a:lnTo>
                      <a:pt x="233" y="696"/>
                    </a:lnTo>
                    <a:lnTo>
                      <a:pt x="239" y="700"/>
                    </a:lnTo>
                    <a:lnTo>
                      <a:pt x="243" y="702"/>
                    </a:lnTo>
                    <a:lnTo>
                      <a:pt x="249" y="703"/>
                    </a:lnTo>
                    <a:lnTo>
                      <a:pt x="255" y="705"/>
                    </a:lnTo>
                    <a:lnTo>
                      <a:pt x="261" y="706"/>
                    </a:lnTo>
                    <a:lnTo>
                      <a:pt x="267" y="706"/>
                    </a:lnTo>
                    <a:lnTo>
                      <a:pt x="281" y="703"/>
                    </a:lnTo>
                    <a:lnTo>
                      <a:pt x="294" y="701"/>
                    </a:lnTo>
                    <a:lnTo>
                      <a:pt x="307" y="696"/>
                    </a:lnTo>
                    <a:lnTo>
                      <a:pt x="320" y="690"/>
                    </a:lnTo>
                    <a:lnTo>
                      <a:pt x="332" y="684"/>
                    </a:lnTo>
                    <a:lnTo>
                      <a:pt x="344" y="677"/>
                    </a:lnTo>
                    <a:lnTo>
                      <a:pt x="355" y="669"/>
                    </a:lnTo>
                    <a:lnTo>
                      <a:pt x="363" y="661"/>
                    </a:lnTo>
                    <a:lnTo>
                      <a:pt x="372" y="654"/>
                    </a:lnTo>
                    <a:lnTo>
                      <a:pt x="378" y="648"/>
                    </a:lnTo>
                    <a:lnTo>
                      <a:pt x="384" y="76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5" name="Freeform 39"/>
              <p:cNvSpPr>
                <a:spLocks/>
              </p:cNvSpPr>
              <p:nvPr/>
            </p:nvSpPr>
            <p:spPr bwMode="auto">
              <a:xfrm>
                <a:off x="2425" y="2057"/>
                <a:ext cx="76" cy="112"/>
              </a:xfrm>
              <a:custGeom>
                <a:avLst/>
                <a:gdLst/>
                <a:ahLst/>
                <a:cxnLst>
                  <a:cxn ang="0">
                    <a:pos x="441" y="558"/>
                  </a:cxn>
                  <a:cxn ang="0">
                    <a:pos x="416" y="598"/>
                  </a:cxn>
                  <a:cxn ang="0">
                    <a:pos x="381" y="631"/>
                  </a:cxn>
                  <a:cxn ang="0">
                    <a:pos x="339" y="653"/>
                  </a:cxn>
                  <a:cxn ang="0">
                    <a:pos x="279" y="668"/>
                  </a:cxn>
                  <a:cxn ang="0">
                    <a:pos x="211" y="668"/>
                  </a:cxn>
                  <a:cxn ang="0">
                    <a:pos x="94" y="643"/>
                  </a:cxn>
                  <a:cxn ang="0">
                    <a:pos x="54" y="632"/>
                  </a:cxn>
                  <a:cxn ang="0">
                    <a:pos x="38" y="639"/>
                  </a:cxn>
                  <a:cxn ang="0">
                    <a:pos x="27" y="637"/>
                  </a:cxn>
                  <a:cxn ang="0">
                    <a:pos x="47" y="482"/>
                  </a:cxn>
                  <a:cxn ang="0">
                    <a:pos x="95" y="525"/>
                  </a:cxn>
                  <a:cxn ang="0">
                    <a:pos x="154" y="552"/>
                  </a:cxn>
                  <a:cxn ang="0">
                    <a:pos x="220" y="562"/>
                  </a:cxn>
                  <a:cxn ang="0">
                    <a:pos x="279" y="555"/>
                  </a:cxn>
                  <a:cxn ang="0">
                    <a:pos x="308" y="528"/>
                  </a:cxn>
                  <a:cxn ang="0">
                    <a:pos x="324" y="492"/>
                  </a:cxn>
                  <a:cxn ang="0">
                    <a:pos x="314" y="451"/>
                  </a:cxn>
                  <a:cxn ang="0">
                    <a:pos x="283" y="421"/>
                  </a:cxn>
                  <a:cxn ang="0">
                    <a:pos x="192" y="390"/>
                  </a:cxn>
                  <a:cxn ang="0">
                    <a:pos x="101" y="359"/>
                  </a:cxn>
                  <a:cxn ang="0">
                    <a:pos x="48" y="321"/>
                  </a:cxn>
                  <a:cxn ang="0">
                    <a:pos x="26" y="286"/>
                  </a:cxn>
                  <a:cxn ang="0">
                    <a:pos x="8" y="241"/>
                  </a:cxn>
                  <a:cxn ang="0">
                    <a:pos x="0" y="189"/>
                  </a:cxn>
                  <a:cxn ang="0">
                    <a:pos x="8" y="137"/>
                  </a:cxn>
                  <a:cxn ang="0">
                    <a:pos x="35" y="84"/>
                  </a:cxn>
                  <a:cxn ang="0">
                    <a:pos x="99" y="29"/>
                  </a:cxn>
                  <a:cxn ang="0">
                    <a:pos x="174" y="3"/>
                  </a:cxn>
                  <a:cxn ang="0">
                    <a:pos x="249" y="3"/>
                  </a:cxn>
                  <a:cxn ang="0">
                    <a:pos x="370" y="25"/>
                  </a:cxn>
                  <a:cxn ang="0">
                    <a:pos x="406" y="21"/>
                  </a:cxn>
                  <a:cxn ang="0">
                    <a:pos x="415" y="15"/>
                  </a:cxn>
                  <a:cxn ang="0">
                    <a:pos x="410" y="176"/>
                  </a:cxn>
                  <a:cxn ang="0">
                    <a:pos x="381" y="149"/>
                  </a:cxn>
                  <a:cxn ang="0">
                    <a:pos x="324" y="120"/>
                  </a:cxn>
                  <a:cxn ang="0">
                    <a:pos x="249" y="107"/>
                  </a:cxn>
                  <a:cxn ang="0">
                    <a:pos x="200" y="113"/>
                  </a:cxn>
                  <a:cxn ang="0">
                    <a:pos x="167" y="131"/>
                  </a:cxn>
                  <a:cxn ang="0">
                    <a:pos x="152" y="157"/>
                  </a:cxn>
                  <a:cxn ang="0">
                    <a:pos x="149" y="194"/>
                  </a:cxn>
                  <a:cxn ang="0">
                    <a:pos x="173" y="230"/>
                  </a:cxn>
                  <a:cxn ang="0">
                    <a:pos x="272" y="268"/>
                  </a:cxn>
                  <a:cxn ang="0">
                    <a:pos x="357" y="299"/>
                  </a:cxn>
                  <a:cxn ang="0">
                    <a:pos x="412" y="333"/>
                  </a:cxn>
                  <a:cxn ang="0">
                    <a:pos x="439" y="364"/>
                  </a:cxn>
                  <a:cxn ang="0">
                    <a:pos x="455" y="402"/>
                  </a:cxn>
                  <a:cxn ang="0">
                    <a:pos x="459" y="449"/>
                  </a:cxn>
                  <a:cxn ang="0">
                    <a:pos x="455" y="498"/>
                  </a:cxn>
                </a:cxnLst>
                <a:rect l="0" t="0" r="r" b="b"/>
                <a:pathLst>
                  <a:path w="459" h="670">
                    <a:moveTo>
                      <a:pt x="452" y="522"/>
                    </a:moveTo>
                    <a:lnTo>
                      <a:pt x="449" y="534"/>
                    </a:lnTo>
                    <a:lnTo>
                      <a:pt x="446" y="546"/>
                    </a:lnTo>
                    <a:lnTo>
                      <a:pt x="441" y="558"/>
                    </a:lnTo>
                    <a:lnTo>
                      <a:pt x="436" y="568"/>
                    </a:lnTo>
                    <a:lnTo>
                      <a:pt x="430" y="579"/>
                    </a:lnTo>
                    <a:lnTo>
                      <a:pt x="423" y="589"/>
                    </a:lnTo>
                    <a:lnTo>
                      <a:pt x="416" y="598"/>
                    </a:lnTo>
                    <a:lnTo>
                      <a:pt x="407" y="607"/>
                    </a:lnTo>
                    <a:lnTo>
                      <a:pt x="399" y="615"/>
                    </a:lnTo>
                    <a:lnTo>
                      <a:pt x="391" y="623"/>
                    </a:lnTo>
                    <a:lnTo>
                      <a:pt x="381" y="631"/>
                    </a:lnTo>
                    <a:lnTo>
                      <a:pt x="372" y="637"/>
                    </a:lnTo>
                    <a:lnTo>
                      <a:pt x="361" y="643"/>
                    </a:lnTo>
                    <a:lnTo>
                      <a:pt x="350" y="649"/>
                    </a:lnTo>
                    <a:lnTo>
                      <a:pt x="339" y="653"/>
                    </a:lnTo>
                    <a:lnTo>
                      <a:pt x="328" y="658"/>
                    </a:lnTo>
                    <a:lnTo>
                      <a:pt x="312" y="662"/>
                    </a:lnTo>
                    <a:lnTo>
                      <a:pt x="296" y="665"/>
                    </a:lnTo>
                    <a:lnTo>
                      <a:pt x="279" y="668"/>
                    </a:lnTo>
                    <a:lnTo>
                      <a:pt x="263" y="669"/>
                    </a:lnTo>
                    <a:lnTo>
                      <a:pt x="245" y="670"/>
                    </a:lnTo>
                    <a:lnTo>
                      <a:pt x="228" y="669"/>
                    </a:lnTo>
                    <a:lnTo>
                      <a:pt x="211" y="668"/>
                    </a:lnTo>
                    <a:lnTo>
                      <a:pt x="194" y="665"/>
                    </a:lnTo>
                    <a:lnTo>
                      <a:pt x="161" y="659"/>
                    </a:lnTo>
                    <a:lnTo>
                      <a:pt x="127" y="652"/>
                    </a:lnTo>
                    <a:lnTo>
                      <a:pt x="94" y="643"/>
                    </a:lnTo>
                    <a:lnTo>
                      <a:pt x="63" y="633"/>
                    </a:lnTo>
                    <a:lnTo>
                      <a:pt x="59" y="632"/>
                    </a:lnTo>
                    <a:lnTo>
                      <a:pt x="57" y="632"/>
                    </a:lnTo>
                    <a:lnTo>
                      <a:pt x="54" y="632"/>
                    </a:lnTo>
                    <a:lnTo>
                      <a:pt x="52" y="632"/>
                    </a:lnTo>
                    <a:lnTo>
                      <a:pt x="47" y="634"/>
                    </a:lnTo>
                    <a:lnTo>
                      <a:pt x="42" y="637"/>
                    </a:lnTo>
                    <a:lnTo>
                      <a:pt x="38" y="639"/>
                    </a:lnTo>
                    <a:lnTo>
                      <a:pt x="34" y="640"/>
                    </a:lnTo>
                    <a:lnTo>
                      <a:pt x="32" y="640"/>
                    </a:lnTo>
                    <a:lnTo>
                      <a:pt x="29" y="639"/>
                    </a:lnTo>
                    <a:lnTo>
                      <a:pt x="27" y="637"/>
                    </a:lnTo>
                    <a:lnTo>
                      <a:pt x="24" y="633"/>
                    </a:lnTo>
                    <a:lnTo>
                      <a:pt x="24" y="468"/>
                    </a:lnTo>
                    <a:lnTo>
                      <a:pt x="36" y="468"/>
                    </a:lnTo>
                    <a:lnTo>
                      <a:pt x="47" y="482"/>
                    </a:lnTo>
                    <a:lnTo>
                      <a:pt x="58" y="494"/>
                    </a:lnTo>
                    <a:lnTo>
                      <a:pt x="70" y="506"/>
                    </a:lnTo>
                    <a:lnTo>
                      <a:pt x="82" y="516"/>
                    </a:lnTo>
                    <a:lnTo>
                      <a:pt x="95" y="525"/>
                    </a:lnTo>
                    <a:lnTo>
                      <a:pt x="108" y="534"/>
                    </a:lnTo>
                    <a:lnTo>
                      <a:pt x="124" y="541"/>
                    </a:lnTo>
                    <a:lnTo>
                      <a:pt x="138" y="547"/>
                    </a:lnTo>
                    <a:lnTo>
                      <a:pt x="154" y="552"/>
                    </a:lnTo>
                    <a:lnTo>
                      <a:pt x="169" y="556"/>
                    </a:lnTo>
                    <a:lnTo>
                      <a:pt x="186" y="559"/>
                    </a:lnTo>
                    <a:lnTo>
                      <a:pt x="203" y="561"/>
                    </a:lnTo>
                    <a:lnTo>
                      <a:pt x="220" y="562"/>
                    </a:lnTo>
                    <a:lnTo>
                      <a:pt x="236" y="561"/>
                    </a:lnTo>
                    <a:lnTo>
                      <a:pt x="254" y="560"/>
                    </a:lnTo>
                    <a:lnTo>
                      <a:pt x="271" y="559"/>
                    </a:lnTo>
                    <a:lnTo>
                      <a:pt x="279" y="555"/>
                    </a:lnTo>
                    <a:lnTo>
                      <a:pt x="287" y="551"/>
                    </a:lnTo>
                    <a:lnTo>
                      <a:pt x="295" y="543"/>
                    </a:lnTo>
                    <a:lnTo>
                      <a:pt x="301" y="536"/>
                    </a:lnTo>
                    <a:lnTo>
                      <a:pt x="308" y="528"/>
                    </a:lnTo>
                    <a:lnTo>
                      <a:pt x="313" y="519"/>
                    </a:lnTo>
                    <a:lnTo>
                      <a:pt x="318" y="510"/>
                    </a:lnTo>
                    <a:lnTo>
                      <a:pt x="322" y="501"/>
                    </a:lnTo>
                    <a:lnTo>
                      <a:pt x="324" y="492"/>
                    </a:lnTo>
                    <a:lnTo>
                      <a:pt x="324" y="481"/>
                    </a:lnTo>
                    <a:lnTo>
                      <a:pt x="321" y="470"/>
                    </a:lnTo>
                    <a:lnTo>
                      <a:pt x="319" y="461"/>
                    </a:lnTo>
                    <a:lnTo>
                      <a:pt x="314" y="451"/>
                    </a:lnTo>
                    <a:lnTo>
                      <a:pt x="309" y="443"/>
                    </a:lnTo>
                    <a:lnTo>
                      <a:pt x="305" y="437"/>
                    </a:lnTo>
                    <a:lnTo>
                      <a:pt x="300" y="431"/>
                    </a:lnTo>
                    <a:lnTo>
                      <a:pt x="283" y="421"/>
                    </a:lnTo>
                    <a:lnTo>
                      <a:pt x="265" y="414"/>
                    </a:lnTo>
                    <a:lnTo>
                      <a:pt x="247" y="407"/>
                    </a:lnTo>
                    <a:lnTo>
                      <a:pt x="229" y="401"/>
                    </a:lnTo>
                    <a:lnTo>
                      <a:pt x="192" y="390"/>
                    </a:lnTo>
                    <a:lnTo>
                      <a:pt x="154" y="379"/>
                    </a:lnTo>
                    <a:lnTo>
                      <a:pt x="136" y="373"/>
                    </a:lnTo>
                    <a:lnTo>
                      <a:pt x="118" y="366"/>
                    </a:lnTo>
                    <a:lnTo>
                      <a:pt x="101" y="359"/>
                    </a:lnTo>
                    <a:lnTo>
                      <a:pt x="84" y="350"/>
                    </a:lnTo>
                    <a:lnTo>
                      <a:pt x="70" y="340"/>
                    </a:lnTo>
                    <a:lnTo>
                      <a:pt x="55" y="327"/>
                    </a:lnTo>
                    <a:lnTo>
                      <a:pt x="48" y="321"/>
                    </a:lnTo>
                    <a:lnTo>
                      <a:pt x="42" y="312"/>
                    </a:lnTo>
                    <a:lnTo>
                      <a:pt x="38" y="305"/>
                    </a:lnTo>
                    <a:lnTo>
                      <a:pt x="32" y="296"/>
                    </a:lnTo>
                    <a:lnTo>
                      <a:pt x="26" y="286"/>
                    </a:lnTo>
                    <a:lnTo>
                      <a:pt x="21" y="275"/>
                    </a:lnTo>
                    <a:lnTo>
                      <a:pt x="15" y="265"/>
                    </a:lnTo>
                    <a:lnTo>
                      <a:pt x="11" y="253"/>
                    </a:lnTo>
                    <a:lnTo>
                      <a:pt x="8" y="241"/>
                    </a:lnTo>
                    <a:lnTo>
                      <a:pt x="4" y="227"/>
                    </a:lnTo>
                    <a:lnTo>
                      <a:pt x="2" y="216"/>
                    </a:lnTo>
                    <a:lnTo>
                      <a:pt x="0" y="202"/>
                    </a:lnTo>
                    <a:lnTo>
                      <a:pt x="0" y="189"/>
                    </a:lnTo>
                    <a:lnTo>
                      <a:pt x="0" y="176"/>
                    </a:lnTo>
                    <a:lnTo>
                      <a:pt x="2" y="163"/>
                    </a:lnTo>
                    <a:lnTo>
                      <a:pt x="4" y="150"/>
                    </a:lnTo>
                    <a:lnTo>
                      <a:pt x="8" y="137"/>
                    </a:lnTo>
                    <a:lnTo>
                      <a:pt x="11" y="125"/>
                    </a:lnTo>
                    <a:lnTo>
                      <a:pt x="17" y="113"/>
                    </a:lnTo>
                    <a:lnTo>
                      <a:pt x="24" y="101"/>
                    </a:lnTo>
                    <a:lnTo>
                      <a:pt x="35" y="84"/>
                    </a:lnTo>
                    <a:lnTo>
                      <a:pt x="49" y="68"/>
                    </a:lnTo>
                    <a:lnTo>
                      <a:pt x="64" y="54"/>
                    </a:lnTo>
                    <a:lnTo>
                      <a:pt x="81" y="41"/>
                    </a:lnTo>
                    <a:lnTo>
                      <a:pt x="99" y="29"/>
                    </a:lnTo>
                    <a:lnTo>
                      <a:pt x="118" y="19"/>
                    </a:lnTo>
                    <a:lnTo>
                      <a:pt x="137" y="12"/>
                    </a:lnTo>
                    <a:lnTo>
                      <a:pt x="157" y="6"/>
                    </a:lnTo>
                    <a:lnTo>
                      <a:pt x="174" y="3"/>
                    </a:lnTo>
                    <a:lnTo>
                      <a:pt x="188" y="0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49" y="3"/>
                    </a:lnTo>
                    <a:lnTo>
                      <a:pt x="279" y="7"/>
                    </a:lnTo>
                    <a:lnTo>
                      <a:pt x="309" y="13"/>
                    </a:lnTo>
                    <a:lnTo>
                      <a:pt x="339" y="19"/>
                    </a:lnTo>
                    <a:lnTo>
                      <a:pt x="370" y="25"/>
                    </a:lnTo>
                    <a:lnTo>
                      <a:pt x="402" y="29"/>
                    </a:lnTo>
                    <a:lnTo>
                      <a:pt x="403" y="26"/>
                    </a:lnTo>
                    <a:lnTo>
                      <a:pt x="404" y="23"/>
                    </a:lnTo>
                    <a:lnTo>
                      <a:pt x="406" y="21"/>
                    </a:lnTo>
                    <a:lnTo>
                      <a:pt x="407" y="18"/>
                    </a:lnTo>
                    <a:lnTo>
                      <a:pt x="410" y="16"/>
                    </a:lnTo>
                    <a:lnTo>
                      <a:pt x="412" y="15"/>
                    </a:lnTo>
                    <a:lnTo>
                      <a:pt x="415" y="15"/>
                    </a:lnTo>
                    <a:lnTo>
                      <a:pt x="419" y="16"/>
                    </a:lnTo>
                    <a:lnTo>
                      <a:pt x="424" y="187"/>
                    </a:lnTo>
                    <a:lnTo>
                      <a:pt x="417" y="182"/>
                    </a:lnTo>
                    <a:lnTo>
                      <a:pt x="410" y="176"/>
                    </a:lnTo>
                    <a:lnTo>
                      <a:pt x="404" y="169"/>
                    </a:lnTo>
                    <a:lnTo>
                      <a:pt x="397" y="162"/>
                    </a:lnTo>
                    <a:lnTo>
                      <a:pt x="390" y="155"/>
                    </a:lnTo>
                    <a:lnTo>
                      <a:pt x="381" y="149"/>
                    </a:lnTo>
                    <a:lnTo>
                      <a:pt x="374" y="143"/>
                    </a:lnTo>
                    <a:lnTo>
                      <a:pt x="367" y="137"/>
                    </a:lnTo>
                    <a:lnTo>
                      <a:pt x="346" y="128"/>
                    </a:lnTo>
                    <a:lnTo>
                      <a:pt x="324" y="120"/>
                    </a:lnTo>
                    <a:lnTo>
                      <a:pt x="300" y="113"/>
                    </a:lnTo>
                    <a:lnTo>
                      <a:pt x="275" y="108"/>
                    </a:lnTo>
                    <a:lnTo>
                      <a:pt x="261" y="107"/>
                    </a:lnTo>
                    <a:lnTo>
                      <a:pt x="249" y="107"/>
                    </a:lnTo>
                    <a:lnTo>
                      <a:pt x="236" y="107"/>
                    </a:lnTo>
                    <a:lnTo>
                      <a:pt x="224" y="108"/>
                    </a:lnTo>
                    <a:lnTo>
                      <a:pt x="212" y="109"/>
                    </a:lnTo>
                    <a:lnTo>
                      <a:pt x="200" y="113"/>
                    </a:lnTo>
                    <a:lnTo>
                      <a:pt x="188" y="116"/>
                    </a:lnTo>
                    <a:lnTo>
                      <a:pt x="178" y="121"/>
                    </a:lnTo>
                    <a:lnTo>
                      <a:pt x="172" y="126"/>
                    </a:lnTo>
                    <a:lnTo>
                      <a:pt x="167" y="131"/>
                    </a:lnTo>
                    <a:lnTo>
                      <a:pt x="162" y="137"/>
                    </a:lnTo>
                    <a:lnTo>
                      <a:pt x="158" y="143"/>
                    </a:lnTo>
                    <a:lnTo>
                      <a:pt x="155" y="150"/>
                    </a:lnTo>
                    <a:lnTo>
                      <a:pt x="152" y="157"/>
                    </a:lnTo>
                    <a:lnTo>
                      <a:pt x="150" y="164"/>
                    </a:lnTo>
                    <a:lnTo>
                      <a:pt x="148" y="171"/>
                    </a:lnTo>
                    <a:lnTo>
                      <a:pt x="148" y="182"/>
                    </a:lnTo>
                    <a:lnTo>
                      <a:pt x="149" y="194"/>
                    </a:lnTo>
                    <a:lnTo>
                      <a:pt x="154" y="204"/>
                    </a:lnTo>
                    <a:lnTo>
                      <a:pt x="158" y="214"/>
                    </a:lnTo>
                    <a:lnTo>
                      <a:pt x="166" y="223"/>
                    </a:lnTo>
                    <a:lnTo>
                      <a:pt x="173" y="230"/>
                    </a:lnTo>
                    <a:lnTo>
                      <a:pt x="182" y="236"/>
                    </a:lnTo>
                    <a:lnTo>
                      <a:pt x="191" y="241"/>
                    </a:lnTo>
                    <a:lnTo>
                      <a:pt x="230" y="254"/>
                    </a:lnTo>
                    <a:lnTo>
                      <a:pt x="272" y="268"/>
                    </a:lnTo>
                    <a:lnTo>
                      <a:pt x="294" y="274"/>
                    </a:lnTo>
                    <a:lnTo>
                      <a:pt x="315" y="283"/>
                    </a:lnTo>
                    <a:lnTo>
                      <a:pt x="337" y="290"/>
                    </a:lnTo>
                    <a:lnTo>
                      <a:pt x="357" y="299"/>
                    </a:lnTo>
                    <a:lnTo>
                      <a:pt x="378" y="309"/>
                    </a:lnTo>
                    <a:lnTo>
                      <a:pt x="396" y="321"/>
                    </a:lnTo>
                    <a:lnTo>
                      <a:pt x="404" y="327"/>
                    </a:lnTo>
                    <a:lnTo>
                      <a:pt x="412" y="333"/>
                    </a:lnTo>
                    <a:lnTo>
                      <a:pt x="419" y="340"/>
                    </a:lnTo>
                    <a:lnTo>
                      <a:pt x="427" y="347"/>
                    </a:lnTo>
                    <a:lnTo>
                      <a:pt x="433" y="356"/>
                    </a:lnTo>
                    <a:lnTo>
                      <a:pt x="439" y="364"/>
                    </a:lnTo>
                    <a:lnTo>
                      <a:pt x="443" y="372"/>
                    </a:lnTo>
                    <a:lnTo>
                      <a:pt x="448" y="382"/>
                    </a:lnTo>
                    <a:lnTo>
                      <a:pt x="452" y="391"/>
                    </a:lnTo>
                    <a:lnTo>
                      <a:pt x="455" y="402"/>
                    </a:lnTo>
                    <a:lnTo>
                      <a:pt x="457" y="413"/>
                    </a:lnTo>
                    <a:lnTo>
                      <a:pt x="459" y="425"/>
                    </a:lnTo>
                    <a:lnTo>
                      <a:pt x="459" y="437"/>
                    </a:lnTo>
                    <a:lnTo>
                      <a:pt x="459" y="449"/>
                    </a:lnTo>
                    <a:lnTo>
                      <a:pt x="459" y="461"/>
                    </a:lnTo>
                    <a:lnTo>
                      <a:pt x="458" y="474"/>
                    </a:lnTo>
                    <a:lnTo>
                      <a:pt x="457" y="486"/>
                    </a:lnTo>
                    <a:lnTo>
                      <a:pt x="455" y="498"/>
                    </a:lnTo>
                    <a:lnTo>
                      <a:pt x="454" y="510"/>
                    </a:lnTo>
                    <a:lnTo>
                      <a:pt x="452" y="52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6" name="Freeform 40"/>
              <p:cNvSpPr>
                <a:spLocks/>
              </p:cNvSpPr>
              <p:nvPr/>
            </p:nvSpPr>
            <p:spPr bwMode="auto">
              <a:xfrm>
                <a:off x="2326" y="2056"/>
                <a:ext cx="86" cy="108"/>
              </a:xfrm>
              <a:custGeom>
                <a:avLst/>
                <a:gdLst/>
                <a:ahLst/>
                <a:cxnLst>
                  <a:cxn ang="0">
                    <a:pos x="339" y="646"/>
                  </a:cxn>
                  <a:cxn ang="0">
                    <a:pos x="336" y="645"/>
                  </a:cxn>
                  <a:cxn ang="0">
                    <a:pos x="337" y="643"/>
                  </a:cxn>
                  <a:cxn ang="0">
                    <a:pos x="344" y="634"/>
                  </a:cxn>
                  <a:cxn ang="0">
                    <a:pos x="355" y="624"/>
                  </a:cxn>
                  <a:cxn ang="0">
                    <a:pos x="360" y="613"/>
                  </a:cxn>
                  <a:cxn ang="0">
                    <a:pos x="358" y="188"/>
                  </a:cxn>
                  <a:cxn ang="0">
                    <a:pos x="350" y="165"/>
                  </a:cxn>
                  <a:cxn ang="0">
                    <a:pos x="337" y="145"/>
                  </a:cxn>
                  <a:cxn ang="0">
                    <a:pos x="321" y="132"/>
                  </a:cxn>
                  <a:cxn ang="0">
                    <a:pos x="303" y="126"/>
                  </a:cxn>
                  <a:cxn ang="0">
                    <a:pos x="283" y="126"/>
                  </a:cxn>
                  <a:cxn ang="0">
                    <a:pos x="264" y="131"/>
                  </a:cxn>
                  <a:cxn ang="0">
                    <a:pos x="245" y="140"/>
                  </a:cxn>
                  <a:cxn ang="0">
                    <a:pos x="228" y="154"/>
                  </a:cxn>
                  <a:cxn ang="0">
                    <a:pos x="212" y="168"/>
                  </a:cxn>
                  <a:cxn ang="0">
                    <a:pos x="194" y="193"/>
                  </a:cxn>
                  <a:cxn ang="0">
                    <a:pos x="181" y="215"/>
                  </a:cxn>
                  <a:cxn ang="0">
                    <a:pos x="173" y="229"/>
                  </a:cxn>
                  <a:cxn ang="0">
                    <a:pos x="167" y="243"/>
                  </a:cxn>
                  <a:cxn ang="0">
                    <a:pos x="162" y="259"/>
                  </a:cxn>
                  <a:cxn ang="0">
                    <a:pos x="162" y="615"/>
                  </a:cxn>
                  <a:cxn ang="0">
                    <a:pos x="166" y="632"/>
                  </a:cxn>
                  <a:cxn ang="0">
                    <a:pos x="174" y="643"/>
                  </a:cxn>
                  <a:cxn ang="0">
                    <a:pos x="180" y="648"/>
                  </a:cxn>
                  <a:cxn ang="0">
                    <a:pos x="181" y="650"/>
                  </a:cxn>
                  <a:cxn ang="0">
                    <a:pos x="180" y="650"/>
                  </a:cxn>
                  <a:cxn ang="0">
                    <a:pos x="0" y="649"/>
                  </a:cxn>
                  <a:cxn ang="0">
                    <a:pos x="3" y="640"/>
                  </a:cxn>
                  <a:cxn ang="0">
                    <a:pos x="10" y="628"/>
                  </a:cxn>
                  <a:cxn ang="0">
                    <a:pos x="16" y="619"/>
                  </a:cxn>
                  <a:cxn ang="0">
                    <a:pos x="19" y="52"/>
                  </a:cxn>
                  <a:cxn ang="0">
                    <a:pos x="162" y="24"/>
                  </a:cxn>
                  <a:cxn ang="0">
                    <a:pos x="170" y="95"/>
                  </a:cxn>
                  <a:cxn ang="0">
                    <a:pos x="188" y="75"/>
                  </a:cxn>
                  <a:cxn ang="0">
                    <a:pos x="207" y="54"/>
                  </a:cxn>
                  <a:cxn ang="0">
                    <a:pos x="230" y="37"/>
                  </a:cxn>
                  <a:cxn ang="0">
                    <a:pos x="254" y="22"/>
                  </a:cxn>
                  <a:cxn ang="0">
                    <a:pos x="279" y="11"/>
                  </a:cxn>
                  <a:cxn ang="0">
                    <a:pos x="307" y="4"/>
                  </a:cxn>
                  <a:cxn ang="0">
                    <a:pos x="336" y="0"/>
                  </a:cxn>
                  <a:cxn ang="0">
                    <a:pos x="367" y="3"/>
                  </a:cxn>
                  <a:cxn ang="0">
                    <a:pos x="401" y="10"/>
                  </a:cxn>
                  <a:cxn ang="0">
                    <a:pos x="425" y="21"/>
                  </a:cxn>
                  <a:cxn ang="0">
                    <a:pos x="440" y="31"/>
                  </a:cxn>
                  <a:cxn ang="0">
                    <a:pos x="453" y="43"/>
                  </a:cxn>
                  <a:cxn ang="0">
                    <a:pos x="464" y="58"/>
                  </a:cxn>
                  <a:cxn ang="0">
                    <a:pos x="476" y="81"/>
                  </a:cxn>
                  <a:cxn ang="0">
                    <a:pos x="486" y="113"/>
                  </a:cxn>
                  <a:cxn ang="0">
                    <a:pos x="494" y="146"/>
                  </a:cxn>
                  <a:cxn ang="0">
                    <a:pos x="497" y="182"/>
                  </a:cxn>
                  <a:cxn ang="0">
                    <a:pos x="498" y="612"/>
                  </a:cxn>
                  <a:cxn ang="0">
                    <a:pos x="502" y="619"/>
                  </a:cxn>
                  <a:cxn ang="0">
                    <a:pos x="509" y="631"/>
                  </a:cxn>
                  <a:cxn ang="0">
                    <a:pos x="516" y="642"/>
                  </a:cxn>
                  <a:cxn ang="0">
                    <a:pos x="519" y="646"/>
                  </a:cxn>
                </a:cxnLst>
                <a:rect l="0" t="0" r="r" b="b"/>
                <a:pathLst>
                  <a:path w="519" h="650">
                    <a:moveTo>
                      <a:pt x="519" y="646"/>
                    </a:moveTo>
                    <a:lnTo>
                      <a:pt x="339" y="646"/>
                    </a:lnTo>
                    <a:lnTo>
                      <a:pt x="337" y="646"/>
                    </a:lnTo>
                    <a:lnTo>
                      <a:pt x="336" y="645"/>
                    </a:lnTo>
                    <a:lnTo>
                      <a:pt x="336" y="644"/>
                    </a:lnTo>
                    <a:lnTo>
                      <a:pt x="337" y="643"/>
                    </a:lnTo>
                    <a:lnTo>
                      <a:pt x="339" y="639"/>
                    </a:lnTo>
                    <a:lnTo>
                      <a:pt x="344" y="634"/>
                    </a:lnTo>
                    <a:lnTo>
                      <a:pt x="349" y="630"/>
                    </a:lnTo>
                    <a:lnTo>
                      <a:pt x="355" y="624"/>
                    </a:lnTo>
                    <a:lnTo>
                      <a:pt x="358" y="618"/>
                    </a:lnTo>
                    <a:lnTo>
                      <a:pt x="360" y="613"/>
                    </a:lnTo>
                    <a:lnTo>
                      <a:pt x="360" y="200"/>
                    </a:lnTo>
                    <a:lnTo>
                      <a:pt x="358" y="188"/>
                    </a:lnTo>
                    <a:lnTo>
                      <a:pt x="355" y="176"/>
                    </a:lnTo>
                    <a:lnTo>
                      <a:pt x="350" y="165"/>
                    </a:lnTo>
                    <a:lnTo>
                      <a:pt x="344" y="155"/>
                    </a:lnTo>
                    <a:lnTo>
                      <a:pt x="337" y="145"/>
                    </a:lnTo>
                    <a:lnTo>
                      <a:pt x="330" y="138"/>
                    </a:lnTo>
                    <a:lnTo>
                      <a:pt x="321" y="132"/>
                    </a:lnTo>
                    <a:lnTo>
                      <a:pt x="313" y="128"/>
                    </a:lnTo>
                    <a:lnTo>
                      <a:pt x="303" y="126"/>
                    </a:lnTo>
                    <a:lnTo>
                      <a:pt x="292" y="125"/>
                    </a:lnTo>
                    <a:lnTo>
                      <a:pt x="283" y="126"/>
                    </a:lnTo>
                    <a:lnTo>
                      <a:pt x="273" y="128"/>
                    </a:lnTo>
                    <a:lnTo>
                      <a:pt x="264" y="131"/>
                    </a:lnTo>
                    <a:lnTo>
                      <a:pt x="254" y="136"/>
                    </a:lnTo>
                    <a:lnTo>
                      <a:pt x="245" y="140"/>
                    </a:lnTo>
                    <a:lnTo>
                      <a:pt x="236" y="146"/>
                    </a:lnTo>
                    <a:lnTo>
                      <a:pt x="228" y="154"/>
                    </a:lnTo>
                    <a:lnTo>
                      <a:pt x="219" y="161"/>
                    </a:lnTo>
                    <a:lnTo>
                      <a:pt x="212" y="168"/>
                    </a:lnTo>
                    <a:lnTo>
                      <a:pt x="205" y="176"/>
                    </a:lnTo>
                    <a:lnTo>
                      <a:pt x="194" y="193"/>
                    </a:lnTo>
                    <a:lnTo>
                      <a:pt x="185" y="209"/>
                    </a:lnTo>
                    <a:lnTo>
                      <a:pt x="181" y="215"/>
                    </a:lnTo>
                    <a:lnTo>
                      <a:pt x="176" y="222"/>
                    </a:lnTo>
                    <a:lnTo>
                      <a:pt x="173" y="229"/>
                    </a:lnTo>
                    <a:lnTo>
                      <a:pt x="169" y="236"/>
                    </a:lnTo>
                    <a:lnTo>
                      <a:pt x="167" y="243"/>
                    </a:lnTo>
                    <a:lnTo>
                      <a:pt x="164" y="250"/>
                    </a:lnTo>
                    <a:lnTo>
                      <a:pt x="162" y="259"/>
                    </a:lnTo>
                    <a:lnTo>
                      <a:pt x="162" y="266"/>
                    </a:lnTo>
                    <a:lnTo>
                      <a:pt x="162" y="615"/>
                    </a:lnTo>
                    <a:lnTo>
                      <a:pt x="163" y="625"/>
                    </a:lnTo>
                    <a:lnTo>
                      <a:pt x="166" y="632"/>
                    </a:lnTo>
                    <a:lnTo>
                      <a:pt x="169" y="638"/>
                    </a:lnTo>
                    <a:lnTo>
                      <a:pt x="174" y="643"/>
                    </a:lnTo>
                    <a:lnTo>
                      <a:pt x="177" y="645"/>
                    </a:lnTo>
                    <a:lnTo>
                      <a:pt x="180" y="648"/>
                    </a:lnTo>
                    <a:lnTo>
                      <a:pt x="181" y="649"/>
                    </a:lnTo>
                    <a:lnTo>
                      <a:pt x="181" y="650"/>
                    </a:lnTo>
                    <a:lnTo>
                      <a:pt x="181" y="650"/>
                    </a:lnTo>
                    <a:lnTo>
                      <a:pt x="180" y="650"/>
                    </a:lnTo>
                    <a:lnTo>
                      <a:pt x="1" y="650"/>
                    </a:lnTo>
                    <a:lnTo>
                      <a:pt x="0" y="649"/>
                    </a:lnTo>
                    <a:lnTo>
                      <a:pt x="0" y="645"/>
                    </a:lnTo>
                    <a:lnTo>
                      <a:pt x="3" y="640"/>
                    </a:lnTo>
                    <a:lnTo>
                      <a:pt x="6" y="634"/>
                    </a:lnTo>
                    <a:lnTo>
                      <a:pt x="10" y="628"/>
                    </a:lnTo>
                    <a:lnTo>
                      <a:pt x="13" y="624"/>
                    </a:lnTo>
                    <a:lnTo>
                      <a:pt x="16" y="619"/>
                    </a:lnTo>
                    <a:lnTo>
                      <a:pt x="17" y="615"/>
                    </a:lnTo>
                    <a:lnTo>
                      <a:pt x="19" y="52"/>
                    </a:lnTo>
                    <a:lnTo>
                      <a:pt x="3" y="24"/>
                    </a:lnTo>
                    <a:lnTo>
                      <a:pt x="162" y="24"/>
                    </a:lnTo>
                    <a:lnTo>
                      <a:pt x="162" y="107"/>
                    </a:lnTo>
                    <a:lnTo>
                      <a:pt x="170" y="95"/>
                    </a:lnTo>
                    <a:lnTo>
                      <a:pt x="179" y="84"/>
                    </a:lnTo>
                    <a:lnTo>
                      <a:pt x="188" y="75"/>
                    </a:lnTo>
                    <a:lnTo>
                      <a:pt x="198" y="64"/>
                    </a:lnTo>
                    <a:lnTo>
                      <a:pt x="207" y="54"/>
                    </a:lnTo>
                    <a:lnTo>
                      <a:pt x="218" y="46"/>
                    </a:lnTo>
                    <a:lnTo>
                      <a:pt x="230" y="37"/>
                    </a:lnTo>
                    <a:lnTo>
                      <a:pt x="242" y="29"/>
                    </a:lnTo>
                    <a:lnTo>
                      <a:pt x="254" y="22"/>
                    </a:lnTo>
                    <a:lnTo>
                      <a:pt x="266" y="16"/>
                    </a:lnTo>
                    <a:lnTo>
                      <a:pt x="279" y="11"/>
                    </a:lnTo>
                    <a:lnTo>
                      <a:pt x="292" y="6"/>
                    </a:lnTo>
                    <a:lnTo>
                      <a:pt x="307" y="4"/>
                    </a:lnTo>
                    <a:lnTo>
                      <a:pt x="321" y="2"/>
                    </a:lnTo>
                    <a:lnTo>
                      <a:pt x="336" y="0"/>
                    </a:lnTo>
                    <a:lnTo>
                      <a:pt x="350" y="0"/>
                    </a:lnTo>
                    <a:lnTo>
                      <a:pt x="367" y="3"/>
                    </a:lnTo>
                    <a:lnTo>
                      <a:pt x="385" y="5"/>
                    </a:lnTo>
                    <a:lnTo>
                      <a:pt x="401" y="10"/>
                    </a:lnTo>
                    <a:lnTo>
                      <a:pt x="418" y="17"/>
                    </a:lnTo>
                    <a:lnTo>
                      <a:pt x="425" y="21"/>
                    </a:lnTo>
                    <a:lnTo>
                      <a:pt x="433" y="26"/>
                    </a:lnTo>
                    <a:lnTo>
                      <a:pt x="440" y="31"/>
                    </a:lnTo>
                    <a:lnTo>
                      <a:pt x="447" y="37"/>
                    </a:lnTo>
                    <a:lnTo>
                      <a:pt x="453" y="43"/>
                    </a:lnTo>
                    <a:lnTo>
                      <a:pt x="459" y="51"/>
                    </a:lnTo>
                    <a:lnTo>
                      <a:pt x="464" y="58"/>
                    </a:lnTo>
                    <a:lnTo>
                      <a:pt x="468" y="66"/>
                    </a:lnTo>
                    <a:lnTo>
                      <a:pt x="476" y="81"/>
                    </a:lnTo>
                    <a:lnTo>
                      <a:pt x="482" y="96"/>
                    </a:lnTo>
                    <a:lnTo>
                      <a:pt x="486" y="113"/>
                    </a:lnTo>
                    <a:lnTo>
                      <a:pt x="490" y="130"/>
                    </a:lnTo>
                    <a:lnTo>
                      <a:pt x="494" y="146"/>
                    </a:lnTo>
                    <a:lnTo>
                      <a:pt x="496" y="164"/>
                    </a:lnTo>
                    <a:lnTo>
                      <a:pt x="497" y="182"/>
                    </a:lnTo>
                    <a:lnTo>
                      <a:pt x="498" y="200"/>
                    </a:lnTo>
                    <a:lnTo>
                      <a:pt x="498" y="612"/>
                    </a:lnTo>
                    <a:lnTo>
                      <a:pt x="500" y="614"/>
                    </a:lnTo>
                    <a:lnTo>
                      <a:pt x="502" y="619"/>
                    </a:lnTo>
                    <a:lnTo>
                      <a:pt x="506" y="625"/>
                    </a:lnTo>
                    <a:lnTo>
                      <a:pt x="509" y="631"/>
                    </a:lnTo>
                    <a:lnTo>
                      <a:pt x="514" y="637"/>
                    </a:lnTo>
                    <a:lnTo>
                      <a:pt x="516" y="642"/>
                    </a:lnTo>
                    <a:lnTo>
                      <a:pt x="519" y="645"/>
                    </a:lnTo>
                    <a:lnTo>
                      <a:pt x="519" y="64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7" name="Freeform 41"/>
              <p:cNvSpPr>
                <a:spLocks/>
              </p:cNvSpPr>
              <p:nvPr/>
            </p:nvSpPr>
            <p:spPr bwMode="auto">
              <a:xfrm>
                <a:off x="2698" y="2059"/>
                <a:ext cx="87" cy="109"/>
              </a:xfrm>
              <a:custGeom>
                <a:avLst/>
                <a:gdLst/>
                <a:ahLst/>
                <a:cxnLst>
                  <a:cxn ang="0">
                    <a:pos x="367" y="629"/>
                  </a:cxn>
                  <a:cxn ang="0">
                    <a:pos x="367" y="609"/>
                  </a:cxn>
                  <a:cxn ang="0">
                    <a:pos x="365" y="581"/>
                  </a:cxn>
                  <a:cxn ang="0">
                    <a:pos x="359" y="556"/>
                  </a:cxn>
                  <a:cxn ang="0">
                    <a:pos x="354" y="542"/>
                  </a:cxn>
                  <a:cxn ang="0">
                    <a:pos x="325" y="578"/>
                  </a:cxn>
                  <a:cxn ang="0">
                    <a:pos x="294" y="611"/>
                  </a:cxn>
                  <a:cxn ang="0">
                    <a:pos x="276" y="625"/>
                  </a:cxn>
                  <a:cxn ang="0">
                    <a:pos x="258" y="636"/>
                  </a:cxn>
                  <a:cxn ang="0">
                    <a:pos x="239" y="646"/>
                  </a:cxn>
                  <a:cxn ang="0">
                    <a:pos x="219" y="651"/>
                  </a:cxn>
                  <a:cxn ang="0">
                    <a:pos x="195" y="653"/>
                  </a:cxn>
                  <a:cxn ang="0">
                    <a:pos x="171" y="653"/>
                  </a:cxn>
                  <a:cxn ang="0">
                    <a:pos x="148" y="651"/>
                  </a:cxn>
                  <a:cxn ang="0">
                    <a:pos x="125" y="643"/>
                  </a:cxn>
                  <a:cxn ang="0">
                    <a:pos x="105" y="635"/>
                  </a:cxn>
                  <a:cxn ang="0">
                    <a:pos x="86" y="622"/>
                  </a:cxn>
                  <a:cxn ang="0">
                    <a:pos x="68" y="605"/>
                  </a:cxn>
                  <a:cxn ang="0">
                    <a:pos x="52" y="586"/>
                  </a:cxn>
                  <a:cxn ang="0">
                    <a:pos x="40" y="561"/>
                  </a:cxn>
                  <a:cxn ang="0">
                    <a:pos x="31" y="533"/>
                  </a:cxn>
                  <a:cxn ang="0">
                    <a:pos x="25" y="505"/>
                  </a:cxn>
                  <a:cxn ang="0">
                    <a:pos x="22" y="476"/>
                  </a:cxn>
                  <a:cxn ang="0">
                    <a:pos x="21" y="31"/>
                  </a:cxn>
                  <a:cxn ang="0">
                    <a:pos x="13" y="22"/>
                  </a:cxn>
                  <a:cxn ang="0">
                    <a:pos x="3" y="1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56" y="0"/>
                  </a:cxn>
                  <a:cxn ang="0">
                    <a:pos x="160" y="440"/>
                  </a:cxn>
                  <a:cxn ang="0">
                    <a:pos x="161" y="460"/>
                  </a:cxn>
                  <a:cxn ang="0">
                    <a:pos x="165" y="477"/>
                  </a:cxn>
                  <a:cxn ang="0">
                    <a:pos x="172" y="491"/>
                  </a:cxn>
                  <a:cxn ang="0">
                    <a:pos x="185" y="506"/>
                  </a:cxn>
                  <a:cxn ang="0">
                    <a:pos x="203" y="519"/>
                  </a:cxn>
                  <a:cxn ang="0">
                    <a:pos x="223" y="525"/>
                  </a:cxn>
                  <a:cxn ang="0">
                    <a:pos x="243" y="525"/>
                  </a:cxn>
                  <a:cxn ang="0">
                    <a:pos x="262" y="517"/>
                  </a:cxn>
                  <a:cxn ang="0">
                    <a:pos x="280" y="506"/>
                  </a:cxn>
                  <a:cxn ang="0">
                    <a:pos x="297" y="493"/>
                  </a:cxn>
                  <a:cxn ang="0">
                    <a:pos x="312" y="477"/>
                  </a:cxn>
                  <a:cxn ang="0">
                    <a:pos x="324" y="458"/>
                  </a:cxn>
                  <a:cxn ang="0">
                    <a:pos x="335" y="436"/>
                  </a:cxn>
                  <a:cxn ang="0">
                    <a:pos x="342" y="411"/>
                  </a:cxn>
                  <a:cxn ang="0">
                    <a:pos x="347" y="384"/>
                  </a:cxn>
                  <a:cxn ang="0">
                    <a:pos x="347" y="40"/>
                  </a:cxn>
                  <a:cxn ang="0">
                    <a:pos x="344" y="32"/>
                  </a:cxn>
                  <a:cxn ang="0">
                    <a:pos x="337" y="24"/>
                  </a:cxn>
                  <a:cxn ang="0">
                    <a:pos x="322" y="12"/>
                  </a:cxn>
                  <a:cxn ang="0">
                    <a:pos x="313" y="5"/>
                  </a:cxn>
                  <a:cxn ang="0">
                    <a:pos x="328" y="3"/>
                  </a:cxn>
                  <a:cxn ang="0">
                    <a:pos x="481" y="517"/>
                  </a:cxn>
                  <a:cxn ang="0">
                    <a:pos x="485" y="540"/>
                  </a:cxn>
                  <a:cxn ang="0">
                    <a:pos x="488" y="561"/>
                  </a:cxn>
                  <a:cxn ang="0">
                    <a:pos x="493" y="582"/>
                  </a:cxn>
                  <a:cxn ang="0">
                    <a:pos x="501" y="605"/>
                  </a:cxn>
                </a:cxnLst>
                <a:rect l="0" t="0" r="r" b="b"/>
                <a:pathLst>
                  <a:path w="518" h="653">
                    <a:moveTo>
                      <a:pt x="518" y="625"/>
                    </a:moveTo>
                    <a:lnTo>
                      <a:pt x="367" y="629"/>
                    </a:lnTo>
                    <a:lnTo>
                      <a:pt x="368" y="621"/>
                    </a:lnTo>
                    <a:lnTo>
                      <a:pt x="367" y="609"/>
                    </a:lnTo>
                    <a:lnTo>
                      <a:pt x="366" y="596"/>
                    </a:lnTo>
                    <a:lnTo>
                      <a:pt x="365" y="581"/>
                    </a:lnTo>
                    <a:lnTo>
                      <a:pt x="362" y="568"/>
                    </a:lnTo>
                    <a:lnTo>
                      <a:pt x="359" y="556"/>
                    </a:lnTo>
                    <a:lnTo>
                      <a:pt x="356" y="546"/>
                    </a:lnTo>
                    <a:lnTo>
                      <a:pt x="354" y="542"/>
                    </a:lnTo>
                    <a:lnTo>
                      <a:pt x="340" y="560"/>
                    </a:lnTo>
                    <a:lnTo>
                      <a:pt x="325" y="578"/>
                    </a:lnTo>
                    <a:lnTo>
                      <a:pt x="311" y="596"/>
                    </a:lnTo>
                    <a:lnTo>
                      <a:pt x="294" y="611"/>
                    </a:lnTo>
                    <a:lnTo>
                      <a:pt x="286" y="618"/>
                    </a:lnTo>
                    <a:lnTo>
                      <a:pt x="276" y="625"/>
                    </a:lnTo>
                    <a:lnTo>
                      <a:pt x="268" y="631"/>
                    </a:lnTo>
                    <a:lnTo>
                      <a:pt x="258" y="636"/>
                    </a:lnTo>
                    <a:lnTo>
                      <a:pt x="249" y="641"/>
                    </a:lnTo>
                    <a:lnTo>
                      <a:pt x="239" y="646"/>
                    </a:lnTo>
                    <a:lnTo>
                      <a:pt x="228" y="648"/>
                    </a:lnTo>
                    <a:lnTo>
                      <a:pt x="219" y="651"/>
                    </a:lnTo>
                    <a:lnTo>
                      <a:pt x="207" y="652"/>
                    </a:lnTo>
                    <a:lnTo>
                      <a:pt x="195" y="653"/>
                    </a:lnTo>
                    <a:lnTo>
                      <a:pt x="183" y="653"/>
                    </a:lnTo>
                    <a:lnTo>
                      <a:pt x="171" y="653"/>
                    </a:lnTo>
                    <a:lnTo>
                      <a:pt x="159" y="652"/>
                    </a:lnTo>
                    <a:lnTo>
                      <a:pt x="148" y="651"/>
                    </a:lnTo>
                    <a:lnTo>
                      <a:pt x="136" y="647"/>
                    </a:lnTo>
                    <a:lnTo>
                      <a:pt x="125" y="643"/>
                    </a:lnTo>
                    <a:lnTo>
                      <a:pt x="115" y="640"/>
                    </a:lnTo>
                    <a:lnTo>
                      <a:pt x="105" y="635"/>
                    </a:lnTo>
                    <a:lnTo>
                      <a:pt x="94" y="629"/>
                    </a:lnTo>
                    <a:lnTo>
                      <a:pt x="86" y="622"/>
                    </a:lnTo>
                    <a:lnTo>
                      <a:pt x="76" y="615"/>
                    </a:lnTo>
                    <a:lnTo>
                      <a:pt x="68" y="605"/>
                    </a:lnTo>
                    <a:lnTo>
                      <a:pt x="59" y="597"/>
                    </a:lnTo>
                    <a:lnTo>
                      <a:pt x="52" y="586"/>
                    </a:lnTo>
                    <a:lnTo>
                      <a:pt x="46" y="574"/>
                    </a:lnTo>
                    <a:lnTo>
                      <a:pt x="40" y="561"/>
                    </a:lnTo>
                    <a:lnTo>
                      <a:pt x="34" y="546"/>
                    </a:lnTo>
                    <a:lnTo>
                      <a:pt x="31" y="533"/>
                    </a:lnTo>
                    <a:lnTo>
                      <a:pt x="27" y="519"/>
                    </a:lnTo>
                    <a:lnTo>
                      <a:pt x="25" y="505"/>
                    </a:lnTo>
                    <a:lnTo>
                      <a:pt x="22" y="490"/>
                    </a:lnTo>
                    <a:lnTo>
                      <a:pt x="22" y="476"/>
                    </a:lnTo>
                    <a:lnTo>
                      <a:pt x="22" y="32"/>
                    </a:lnTo>
                    <a:lnTo>
                      <a:pt x="21" y="31"/>
                    </a:lnTo>
                    <a:lnTo>
                      <a:pt x="18" y="27"/>
                    </a:lnTo>
                    <a:lnTo>
                      <a:pt x="13" y="22"/>
                    </a:lnTo>
                    <a:lnTo>
                      <a:pt x="8" y="16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56" y="0"/>
                    </a:lnTo>
                    <a:lnTo>
                      <a:pt x="160" y="429"/>
                    </a:lnTo>
                    <a:lnTo>
                      <a:pt x="160" y="440"/>
                    </a:lnTo>
                    <a:lnTo>
                      <a:pt x="160" y="450"/>
                    </a:lnTo>
                    <a:lnTo>
                      <a:pt x="161" y="460"/>
                    </a:lnTo>
                    <a:lnTo>
                      <a:pt x="162" y="469"/>
                    </a:lnTo>
                    <a:lnTo>
                      <a:pt x="165" y="477"/>
                    </a:lnTo>
                    <a:lnTo>
                      <a:pt x="168" y="484"/>
                    </a:lnTo>
                    <a:lnTo>
                      <a:pt x="172" y="491"/>
                    </a:lnTo>
                    <a:lnTo>
                      <a:pt x="177" y="497"/>
                    </a:lnTo>
                    <a:lnTo>
                      <a:pt x="185" y="506"/>
                    </a:lnTo>
                    <a:lnTo>
                      <a:pt x="194" y="513"/>
                    </a:lnTo>
                    <a:lnTo>
                      <a:pt x="203" y="519"/>
                    </a:lnTo>
                    <a:lnTo>
                      <a:pt x="213" y="524"/>
                    </a:lnTo>
                    <a:lnTo>
                      <a:pt x="223" y="525"/>
                    </a:lnTo>
                    <a:lnTo>
                      <a:pt x="233" y="526"/>
                    </a:lnTo>
                    <a:lnTo>
                      <a:pt x="243" y="525"/>
                    </a:lnTo>
                    <a:lnTo>
                      <a:pt x="252" y="520"/>
                    </a:lnTo>
                    <a:lnTo>
                      <a:pt x="262" y="517"/>
                    </a:lnTo>
                    <a:lnTo>
                      <a:pt x="271" y="512"/>
                    </a:lnTo>
                    <a:lnTo>
                      <a:pt x="280" y="506"/>
                    </a:lnTo>
                    <a:lnTo>
                      <a:pt x="288" y="500"/>
                    </a:lnTo>
                    <a:lnTo>
                      <a:pt x="297" y="493"/>
                    </a:lnTo>
                    <a:lnTo>
                      <a:pt x="305" y="484"/>
                    </a:lnTo>
                    <a:lnTo>
                      <a:pt x="312" y="477"/>
                    </a:lnTo>
                    <a:lnTo>
                      <a:pt x="318" y="468"/>
                    </a:lnTo>
                    <a:lnTo>
                      <a:pt x="324" y="458"/>
                    </a:lnTo>
                    <a:lnTo>
                      <a:pt x="330" y="447"/>
                    </a:lnTo>
                    <a:lnTo>
                      <a:pt x="335" y="436"/>
                    </a:lnTo>
                    <a:lnTo>
                      <a:pt x="340" y="424"/>
                    </a:lnTo>
                    <a:lnTo>
                      <a:pt x="342" y="411"/>
                    </a:lnTo>
                    <a:lnTo>
                      <a:pt x="344" y="398"/>
                    </a:lnTo>
                    <a:lnTo>
                      <a:pt x="347" y="384"/>
                    </a:lnTo>
                    <a:lnTo>
                      <a:pt x="347" y="369"/>
                    </a:lnTo>
                    <a:lnTo>
                      <a:pt x="347" y="40"/>
                    </a:lnTo>
                    <a:lnTo>
                      <a:pt x="346" y="36"/>
                    </a:lnTo>
                    <a:lnTo>
                      <a:pt x="344" y="32"/>
                    </a:lnTo>
                    <a:lnTo>
                      <a:pt x="341" y="27"/>
                    </a:lnTo>
                    <a:lnTo>
                      <a:pt x="337" y="24"/>
                    </a:lnTo>
                    <a:lnTo>
                      <a:pt x="330" y="18"/>
                    </a:lnTo>
                    <a:lnTo>
                      <a:pt x="322" y="12"/>
                    </a:lnTo>
                    <a:lnTo>
                      <a:pt x="316" y="8"/>
                    </a:lnTo>
                    <a:lnTo>
                      <a:pt x="313" y="5"/>
                    </a:lnTo>
                    <a:lnTo>
                      <a:pt x="317" y="3"/>
                    </a:lnTo>
                    <a:lnTo>
                      <a:pt x="328" y="3"/>
                    </a:lnTo>
                    <a:lnTo>
                      <a:pt x="481" y="3"/>
                    </a:lnTo>
                    <a:lnTo>
                      <a:pt x="481" y="517"/>
                    </a:lnTo>
                    <a:lnTo>
                      <a:pt x="482" y="529"/>
                    </a:lnTo>
                    <a:lnTo>
                      <a:pt x="485" y="540"/>
                    </a:lnTo>
                    <a:lnTo>
                      <a:pt x="486" y="551"/>
                    </a:lnTo>
                    <a:lnTo>
                      <a:pt x="488" y="561"/>
                    </a:lnTo>
                    <a:lnTo>
                      <a:pt x="491" y="572"/>
                    </a:lnTo>
                    <a:lnTo>
                      <a:pt x="493" y="582"/>
                    </a:lnTo>
                    <a:lnTo>
                      <a:pt x="497" y="593"/>
                    </a:lnTo>
                    <a:lnTo>
                      <a:pt x="501" y="605"/>
                    </a:lnTo>
                    <a:lnTo>
                      <a:pt x="518" y="62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8" name="Freeform 42"/>
              <p:cNvSpPr>
                <a:spLocks/>
              </p:cNvSpPr>
              <p:nvPr/>
            </p:nvSpPr>
            <p:spPr bwMode="auto">
              <a:xfrm>
                <a:off x="2623" y="2030"/>
                <a:ext cx="64" cy="137"/>
              </a:xfrm>
              <a:custGeom>
                <a:avLst/>
                <a:gdLst/>
                <a:ahLst/>
                <a:cxnLst>
                  <a:cxn ang="0">
                    <a:pos x="379" y="775"/>
                  </a:cxn>
                  <a:cxn ang="0">
                    <a:pos x="368" y="787"/>
                  </a:cxn>
                  <a:cxn ang="0">
                    <a:pos x="349" y="800"/>
                  </a:cxn>
                  <a:cxn ang="0">
                    <a:pos x="316" y="814"/>
                  </a:cxn>
                  <a:cxn ang="0">
                    <a:pos x="281" y="821"/>
                  </a:cxn>
                  <a:cxn ang="0">
                    <a:pos x="243" y="822"/>
                  </a:cxn>
                  <a:cxn ang="0">
                    <a:pos x="208" y="820"/>
                  </a:cxn>
                  <a:cxn ang="0">
                    <a:pos x="174" y="812"/>
                  </a:cxn>
                  <a:cxn ang="0">
                    <a:pos x="145" y="800"/>
                  </a:cxn>
                  <a:cxn ang="0">
                    <a:pos x="119" y="784"/>
                  </a:cxn>
                  <a:cxn ang="0">
                    <a:pos x="97" y="765"/>
                  </a:cxn>
                  <a:cxn ang="0">
                    <a:pos x="83" y="749"/>
                  </a:cxn>
                  <a:cxn ang="0">
                    <a:pos x="75" y="733"/>
                  </a:cxn>
                  <a:cxn ang="0">
                    <a:pos x="71" y="717"/>
                  </a:cxn>
                  <a:cxn ang="0">
                    <a:pos x="70" y="696"/>
                  </a:cxn>
                  <a:cxn ang="0">
                    <a:pos x="70" y="657"/>
                  </a:cxn>
                  <a:cxn ang="0">
                    <a:pos x="70" y="286"/>
                  </a:cxn>
                  <a:cxn ang="0">
                    <a:pos x="0" y="182"/>
                  </a:cxn>
                  <a:cxn ang="0">
                    <a:pos x="70" y="42"/>
                  </a:cxn>
                  <a:cxn ang="0">
                    <a:pos x="212" y="181"/>
                  </a:cxn>
                  <a:cxn ang="0">
                    <a:pos x="369" y="286"/>
                  </a:cxn>
                  <a:cxn ang="0">
                    <a:pos x="212" y="662"/>
                  </a:cxn>
                  <a:cxn ang="0">
                    <a:pos x="217" y="677"/>
                  </a:cxn>
                  <a:cxn ang="0">
                    <a:pos x="225" y="689"/>
                  </a:cxn>
                  <a:cxn ang="0">
                    <a:pos x="234" y="698"/>
                  </a:cxn>
                  <a:cxn ang="0">
                    <a:pos x="245" y="704"/>
                  </a:cxn>
                  <a:cxn ang="0">
                    <a:pos x="255" y="707"/>
                  </a:cxn>
                  <a:cxn ang="0">
                    <a:pos x="269" y="707"/>
                  </a:cxn>
                  <a:cxn ang="0">
                    <a:pos x="294" y="704"/>
                  </a:cxn>
                  <a:cxn ang="0">
                    <a:pos x="320" y="693"/>
                  </a:cxn>
                  <a:cxn ang="0">
                    <a:pos x="344" y="680"/>
                  </a:cxn>
                  <a:cxn ang="0">
                    <a:pos x="364" y="665"/>
                  </a:cxn>
                  <a:cxn ang="0">
                    <a:pos x="378" y="651"/>
                  </a:cxn>
                </a:cxnLst>
                <a:rect l="0" t="0" r="r" b="b"/>
                <a:pathLst>
                  <a:path w="384" h="822">
                    <a:moveTo>
                      <a:pt x="384" y="769"/>
                    </a:moveTo>
                    <a:lnTo>
                      <a:pt x="379" y="775"/>
                    </a:lnTo>
                    <a:lnTo>
                      <a:pt x="374" y="781"/>
                    </a:lnTo>
                    <a:lnTo>
                      <a:pt x="368" y="787"/>
                    </a:lnTo>
                    <a:lnTo>
                      <a:pt x="362" y="792"/>
                    </a:lnTo>
                    <a:lnTo>
                      <a:pt x="349" y="800"/>
                    </a:lnTo>
                    <a:lnTo>
                      <a:pt x="333" y="808"/>
                    </a:lnTo>
                    <a:lnTo>
                      <a:pt x="316" y="814"/>
                    </a:lnTo>
                    <a:lnTo>
                      <a:pt x="299" y="817"/>
                    </a:lnTo>
                    <a:lnTo>
                      <a:pt x="281" y="821"/>
                    </a:lnTo>
                    <a:lnTo>
                      <a:pt x="263" y="822"/>
                    </a:lnTo>
                    <a:lnTo>
                      <a:pt x="243" y="822"/>
                    </a:lnTo>
                    <a:lnTo>
                      <a:pt x="225" y="821"/>
                    </a:lnTo>
                    <a:lnTo>
                      <a:pt x="208" y="820"/>
                    </a:lnTo>
                    <a:lnTo>
                      <a:pt x="190" y="816"/>
                    </a:lnTo>
                    <a:lnTo>
                      <a:pt x="174" y="812"/>
                    </a:lnTo>
                    <a:lnTo>
                      <a:pt x="158" y="806"/>
                    </a:lnTo>
                    <a:lnTo>
                      <a:pt x="145" y="800"/>
                    </a:lnTo>
                    <a:lnTo>
                      <a:pt x="133" y="793"/>
                    </a:lnTo>
                    <a:lnTo>
                      <a:pt x="119" y="784"/>
                    </a:lnTo>
                    <a:lnTo>
                      <a:pt x="107" y="774"/>
                    </a:lnTo>
                    <a:lnTo>
                      <a:pt x="97" y="765"/>
                    </a:lnTo>
                    <a:lnTo>
                      <a:pt x="90" y="756"/>
                    </a:lnTo>
                    <a:lnTo>
                      <a:pt x="83" y="749"/>
                    </a:lnTo>
                    <a:lnTo>
                      <a:pt x="78" y="741"/>
                    </a:lnTo>
                    <a:lnTo>
                      <a:pt x="75" y="733"/>
                    </a:lnTo>
                    <a:lnTo>
                      <a:pt x="72" y="725"/>
                    </a:lnTo>
                    <a:lnTo>
                      <a:pt x="71" y="717"/>
                    </a:lnTo>
                    <a:lnTo>
                      <a:pt x="70" y="707"/>
                    </a:lnTo>
                    <a:lnTo>
                      <a:pt x="70" y="696"/>
                    </a:lnTo>
                    <a:lnTo>
                      <a:pt x="70" y="684"/>
                    </a:lnTo>
                    <a:lnTo>
                      <a:pt x="70" y="657"/>
                    </a:lnTo>
                    <a:lnTo>
                      <a:pt x="70" y="621"/>
                    </a:lnTo>
                    <a:lnTo>
                      <a:pt x="70" y="286"/>
                    </a:lnTo>
                    <a:lnTo>
                      <a:pt x="0" y="285"/>
                    </a:lnTo>
                    <a:lnTo>
                      <a:pt x="0" y="182"/>
                    </a:lnTo>
                    <a:lnTo>
                      <a:pt x="70" y="182"/>
                    </a:lnTo>
                    <a:lnTo>
                      <a:pt x="70" y="42"/>
                    </a:lnTo>
                    <a:lnTo>
                      <a:pt x="212" y="0"/>
                    </a:lnTo>
                    <a:lnTo>
                      <a:pt x="212" y="181"/>
                    </a:lnTo>
                    <a:lnTo>
                      <a:pt x="369" y="181"/>
                    </a:lnTo>
                    <a:lnTo>
                      <a:pt x="369" y="286"/>
                    </a:lnTo>
                    <a:lnTo>
                      <a:pt x="212" y="286"/>
                    </a:lnTo>
                    <a:lnTo>
                      <a:pt x="212" y="662"/>
                    </a:lnTo>
                    <a:lnTo>
                      <a:pt x="215" y="670"/>
                    </a:lnTo>
                    <a:lnTo>
                      <a:pt x="217" y="677"/>
                    </a:lnTo>
                    <a:lnTo>
                      <a:pt x="221" y="683"/>
                    </a:lnTo>
                    <a:lnTo>
                      <a:pt x="225" y="689"/>
                    </a:lnTo>
                    <a:lnTo>
                      <a:pt x="229" y="694"/>
                    </a:lnTo>
                    <a:lnTo>
                      <a:pt x="234" y="698"/>
                    </a:lnTo>
                    <a:lnTo>
                      <a:pt x="239" y="701"/>
                    </a:lnTo>
                    <a:lnTo>
                      <a:pt x="245" y="704"/>
                    </a:lnTo>
                    <a:lnTo>
                      <a:pt x="249" y="706"/>
                    </a:lnTo>
                    <a:lnTo>
                      <a:pt x="255" y="707"/>
                    </a:lnTo>
                    <a:lnTo>
                      <a:pt x="261" y="707"/>
                    </a:lnTo>
                    <a:lnTo>
                      <a:pt x="269" y="707"/>
                    </a:lnTo>
                    <a:lnTo>
                      <a:pt x="281" y="706"/>
                    </a:lnTo>
                    <a:lnTo>
                      <a:pt x="294" y="704"/>
                    </a:lnTo>
                    <a:lnTo>
                      <a:pt x="307" y="699"/>
                    </a:lnTo>
                    <a:lnTo>
                      <a:pt x="320" y="693"/>
                    </a:lnTo>
                    <a:lnTo>
                      <a:pt x="332" y="687"/>
                    </a:lnTo>
                    <a:lnTo>
                      <a:pt x="344" y="680"/>
                    </a:lnTo>
                    <a:lnTo>
                      <a:pt x="355" y="672"/>
                    </a:lnTo>
                    <a:lnTo>
                      <a:pt x="364" y="665"/>
                    </a:lnTo>
                    <a:lnTo>
                      <a:pt x="372" y="658"/>
                    </a:lnTo>
                    <a:lnTo>
                      <a:pt x="378" y="651"/>
                    </a:lnTo>
                    <a:lnTo>
                      <a:pt x="384" y="76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9" name="Freeform 43"/>
              <p:cNvSpPr>
                <a:spLocks/>
              </p:cNvSpPr>
              <p:nvPr/>
            </p:nvSpPr>
            <p:spPr bwMode="auto">
              <a:xfrm>
                <a:off x="2507" y="2030"/>
                <a:ext cx="64" cy="137"/>
              </a:xfrm>
              <a:custGeom>
                <a:avLst/>
                <a:gdLst/>
                <a:ahLst/>
                <a:cxnLst>
                  <a:cxn ang="0">
                    <a:pos x="381" y="775"/>
                  </a:cxn>
                  <a:cxn ang="0">
                    <a:pos x="370" y="787"/>
                  </a:cxn>
                  <a:cxn ang="0">
                    <a:pos x="350" y="800"/>
                  </a:cxn>
                  <a:cxn ang="0">
                    <a:pos x="318" y="813"/>
                  </a:cxn>
                  <a:cxn ang="0">
                    <a:pos x="282" y="821"/>
                  </a:cxn>
                  <a:cxn ang="0">
                    <a:pos x="243" y="823"/>
                  </a:cxn>
                  <a:cxn ang="0">
                    <a:pos x="207" y="819"/>
                  </a:cxn>
                  <a:cxn ang="0">
                    <a:pos x="174" y="812"/>
                  </a:cxn>
                  <a:cxn ang="0">
                    <a:pos x="145" y="801"/>
                  </a:cxn>
                  <a:cxn ang="0">
                    <a:pos x="120" y="783"/>
                  </a:cxn>
                  <a:cxn ang="0">
                    <a:pos x="98" y="764"/>
                  </a:cxn>
                  <a:cxn ang="0">
                    <a:pos x="85" y="748"/>
                  </a:cxn>
                  <a:cxn ang="0">
                    <a:pos x="77" y="732"/>
                  </a:cxn>
                  <a:cxn ang="0">
                    <a:pos x="71" y="706"/>
                  </a:cxn>
                  <a:cxn ang="0">
                    <a:pos x="70" y="657"/>
                  </a:cxn>
                  <a:cxn ang="0">
                    <a:pos x="70" y="286"/>
                  </a:cxn>
                  <a:cxn ang="0">
                    <a:pos x="0" y="182"/>
                  </a:cxn>
                  <a:cxn ang="0">
                    <a:pos x="70" y="42"/>
                  </a:cxn>
                  <a:cxn ang="0">
                    <a:pos x="213" y="179"/>
                  </a:cxn>
                  <a:cxn ang="0">
                    <a:pos x="369" y="286"/>
                  </a:cxn>
                  <a:cxn ang="0">
                    <a:pos x="213" y="661"/>
                  </a:cxn>
                  <a:cxn ang="0">
                    <a:pos x="218" y="677"/>
                  </a:cxn>
                  <a:cxn ang="0">
                    <a:pos x="225" y="689"/>
                  </a:cxn>
                  <a:cxn ang="0">
                    <a:pos x="235" y="697"/>
                  </a:cxn>
                  <a:cxn ang="0">
                    <a:pos x="245" y="703"/>
                  </a:cxn>
                  <a:cxn ang="0">
                    <a:pos x="257" y="706"/>
                  </a:cxn>
                  <a:cxn ang="0">
                    <a:pos x="269" y="707"/>
                  </a:cxn>
                  <a:cxn ang="0">
                    <a:pos x="295" y="702"/>
                  </a:cxn>
                  <a:cxn ang="0">
                    <a:pos x="320" y="691"/>
                  </a:cxn>
                  <a:cxn ang="0">
                    <a:pos x="345" y="678"/>
                  </a:cxn>
                  <a:cxn ang="0">
                    <a:pos x="366" y="663"/>
                  </a:cxn>
                  <a:cxn ang="0">
                    <a:pos x="380" y="650"/>
                  </a:cxn>
                </a:cxnLst>
                <a:rect l="0" t="0" r="r" b="b"/>
                <a:pathLst>
                  <a:path w="387" h="823">
                    <a:moveTo>
                      <a:pt x="387" y="769"/>
                    </a:moveTo>
                    <a:lnTo>
                      <a:pt x="381" y="775"/>
                    </a:lnTo>
                    <a:lnTo>
                      <a:pt x="376" y="781"/>
                    </a:lnTo>
                    <a:lnTo>
                      <a:pt x="370" y="787"/>
                    </a:lnTo>
                    <a:lnTo>
                      <a:pt x="363" y="792"/>
                    </a:lnTo>
                    <a:lnTo>
                      <a:pt x="350" y="800"/>
                    </a:lnTo>
                    <a:lnTo>
                      <a:pt x="334" y="807"/>
                    </a:lnTo>
                    <a:lnTo>
                      <a:pt x="318" y="813"/>
                    </a:lnTo>
                    <a:lnTo>
                      <a:pt x="300" y="818"/>
                    </a:lnTo>
                    <a:lnTo>
                      <a:pt x="282" y="821"/>
                    </a:lnTo>
                    <a:lnTo>
                      <a:pt x="263" y="822"/>
                    </a:lnTo>
                    <a:lnTo>
                      <a:pt x="243" y="823"/>
                    </a:lnTo>
                    <a:lnTo>
                      <a:pt x="225" y="822"/>
                    </a:lnTo>
                    <a:lnTo>
                      <a:pt x="207" y="819"/>
                    </a:lnTo>
                    <a:lnTo>
                      <a:pt x="189" y="817"/>
                    </a:lnTo>
                    <a:lnTo>
                      <a:pt x="174" y="812"/>
                    </a:lnTo>
                    <a:lnTo>
                      <a:pt x="158" y="807"/>
                    </a:lnTo>
                    <a:lnTo>
                      <a:pt x="145" y="801"/>
                    </a:lnTo>
                    <a:lnTo>
                      <a:pt x="133" y="794"/>
                    </a:lnTo>
                    <a:lnTo>
                      <a:pt x="120" y="783"/>
                    </a:lnTo>
                    <a:lnTo>
                      <a:pt x="108" y="774"/>
                    </a:lnTo>
                    <a:lnTo>
                      <a:pt x="98" y="764"/>
                    </a:lnTo>
                    <a:lnTo>
                      <a:pt x="91" y="756"/>
                    </a:lnTo>
                    <a:lnTo>
                      <a:pt x="85" y="748"/>
                    </a:lnTo>
                    <a:lnTo>
                      <a:pt x="81" y="740"/>
                    </a:lnTo>
                    <a:lnTo>
                      <a:pt x="77" y="732"/>
                    </a:lnTo>
                    <a:lnTo>
                      <a:pt x="73" y="724"/>
                    </a:lnTo>
                    <a:lnTo>
                      <a:pt x="71" y="706"/>
                    </a:lnTo>
                    <a:lnTo>
                      <a:pt x="71" y="684"/>
                    </a:lnTo>
                    <a:lnTo>
                      <a:pt x="70" y="657"/>
                    </a:lnTo>
                    <a:lnTo>
                      <a:pt x="70" y="622"/>
                    </a:lnTo>
                    <a:lnTo>
                      <a:pt x="70" y="286"/>
                    </a:lnTo>
                    <a:lnTo>
                      <a:pt x="0" y="286"/>
                    </a:lnTo>
                    <a:lnTo>
                      <a:pt x="0" y="182"/>
                    </a:lnTo>
                    <a:lnTo>
                      <a:pt x="70" y="182"/>
                    </a:lnTo>
                    <a:lnTo>
                      <a:pt x="70" y="42"/>
                    </a:lnTo>
                    <a:lnTo>
                      <a:pt x="213" y="0"/>
                    </a:lnTo>
                    <a:lnTo>
                      <a:pt x="213" y="179"/>
                    </a:lnTo>
                    <a:lnTo>
                      <a:pt x="369" y="179"/>
                    </a:lnTo>
                    <a:lnTo>
                      <a:pt x="369" y="286"/>
                    </a:lnTo>
                    <a:lnTo>
                      <a:pt x="213" y="286"/>
                    </a:lnTo>
                    <a:lnTo>
                      <a:pt x="213" y="661"/>
                    </a:lnTo>
                    <a:lnTo>
                      <a:pt x="216" y="670"/>
                    </a:lnTo>
                    <a:lnTo>
                      <a:pt x="218" y="677"/>
                    </a:lnTo>
                    <a:lnTo>
                      <a:pt x="222" y="683"/>
                    </a:lnTo>
                    <a:lnTo>
                      <a:pt x="225" y="689"/>
                    </a:lnTo>
                    <a:lnTo>
                      <a:pt x="230" y="694"/>
                    </a:lnTo>
                    <a:lnTo>
                      <a:pt x="235" y="697"/>
                    </a:lnTo>
                    <a:lnTo>
                      <a:pt x="240" y="701"/>
                    </a:lnTo>
                    <a:lnTo>
                      <a:pt x="245" y="703"/>
                    </a:lnTo>
                    <a:lnTo>
                      <a:pt x="251" y="705"/>
                    </a:lnTo>
                    <a:lnTo>
                      <a:pt x="257" y="706"/>
                    </a:lnTo>
                    <a:lnTo>
                      <a:pt x="263" y="707"/>
                    </a:lnTo>
                    <a:lnTo>
                      <a:pt x="269" y="707"/>
                    </a:lnTo>
                    <a:lnTo>
                      <a:pt x="282" y="706"/>
                    </a:lnTo>
                    <a:lnTo>
                      <a:pt x="295" y="702"/>
                    </a:lnTo>
                    <a:lnTo>
                      <a:pt x="307" y="697"/>
                    </a:lnTo>
                    <a:lnTo>
                      <a:pt x="320" y="691"/>
                    </a:lnTo>
                    <a:lnTo>
                      <a:pt x="333" y="685"/>
                    </a:lnTo>
                    <a:lnTo>
                      <a:pt x="345" y="678"/>
                    </a:lnTo>
                    <a:lnTo>
                      <a:pt x="356" y="671"/>
                    </a:lnTo>
                    <a:lnTo>
                      <a:pt x="366" y="663"/>
                    </a:lnTo>
                    <a:lnTo>
                      <a:pt x="374" y="657"/>
                    </a:lnTo>
                    <a:lnTo>
                      <a:pt x="380" y="650"/>
                    </a:lnTo>
                    <a:lnTo>
                      <a:pt x="387" y="76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0" name="Freeform 44"/>
              <p:cNvSpPr>
                <a:spLocks noEditPoints="1"/>
              </p:cNvSpPr>
              <p:nvPr/>
            </p:nvSpPr>
            <p:spPr bwMode="auto">
              <a:xfrm>
                <a:off x="2581" y="2017"/>
                <a:ext cx="32" cy="147"/>
              </a:xfrm>
              <a:custGeom>
                <a:avLst/>
                <a:gdLst/>
                <a:ahLst/>
                <a:cxnLst>
                  <a:cxn ang="0">
                    <a:pos x="14" y="882"/>
                  </a:cxn>
                  <a:cxn ang="0">
                    <a:pos x="13" y="880"/>
                  </a:cxn>
                  <a:cxn ang="0">
                    <a:pos x="14" y="874"/>
                  </a:cxn>
                  <a:cxn ang="0">
                    <a:pos x="23" y="863"/>
                  </a:cxn>
                  <a:cxn ang="0">
                    <a:pos x="31" y="851"/>
                  </a:cxn>
                  <a:cxn ang="0">
                    <a:pos x="33" y="286"/>
                  </a:cxn>
                  <a:cxn ang="0">
                    <a:pos x="29" y="272"/>
                  </a:cxn>
                  <a:cxn ang="0">
                    <a:pos x="18" y="259"/>
                  </a:cxn>
                  <a:cxn ang="0">
                    <a:pos x="10" y="250"/>
                  </a:cxn>
                  <a:cxn ang="0">
                    <a:pos x="11" y="248"/>
                  </a:cxn>
                  <a:cxn ang="0">
                    <a:pos x="14" y="247"/>
                  </a:cxn>
                  <a:cxn ang="0">
                    <a:pos x="169" y="850"/>
                  </a:cxn>
                  <a:cxn ang="0">
                    <a:pos x="171" y="859"/>
                  </a:cxn>
                  <a:cxn ang="0">
                    <a:pos x="177" y="866"/>
                  </a:cxn>
                  <a:cxn ang="0">
                    <a:pos x="183" y="874"/>
                  </a:cxn>
                  <a:cxn ang="0">
                    <a:pos x="189" y="882"/>
                  </a:cxn>
                  <a:cxn ang="0">
                    <a:pos x="145" y="882"/>
                  </a:cxn>
                  <a:cxn ang="0">
                    <a:pos x="102" y="882"/>
                  </a:cxn>
                  <a:cxn ang="0">
                    <a:pos x="59" y="882"/>
                  </a:cxn>
                  <a:cxn ang="0">
                    <a:pos x="15" y="882"/>
                  </a:cxn>
                  <a:cxn ang="0">
                    <a:pos x="102" y="0"/>
                  </a:cxn>
                  <a:cxn ang="0">
                    <a:pos x="121" y="4"/>
                  </a:cxn>
                  <a:cxn ang="0">
                    <a:pos x="138" y="10"/>
                  </a:cxn>
                  <a:cxn ang="0">
                    <a:pos x="153" y="19"/>
                  </a:cxn>
                  <a:cxn ang="0">
                    <a:pos x="166" y="30"/>
                  </a:cxn>
                  <a:cxn ang="0">
                    <a:pos x="176" y="43"/>
                  </a:cxn>
                  <a:cxn ang="0">
                    <a:pos x="183" y="58"/>
                  </a:cxn>
                  <a:cxn ang="0">
                    <a:pos x="188" y="74"/>
                  </a:cxn>
                  <a:cxn ang="0">
                    <a:pos x="188" y="91"/>
                  </a:cxn>
                  <a:cxn ang="0">
                    <a:pos x="183" y="107"/>
                  </a:cxn>
                  <a:cxn ang="0">
                    <a:pos x="176" y="121"/>
                  </a:cxn>
                  <a:cxn ang="0">
                    <a:pos x="166" y="134"/>
                  </a:cxn>
                  <a:cxn ang="0">
                    <a:pos x="153" y="145"/>
                  </a:cxn>
                  <a:cxn ang="0">
                    <a:pos x="138" y="155"/>
                  </a:cxn>
                  <a:cxn ang="0">
                    <a:pos x="121" y="161"/>
                  </a:cxn>
                  <a:cxn ang="0">
                    <a:pos x="102" y="164"/>
                  </a:cxn>
                  <a:cxn ang="0">
                    <a:pos x="83" y="164"/>
                  </a:cxn>
                  <a:cxn ang="0">
                    <a:pos x="65" y="161"/>
                  </a:cxn>
                  <a:cxn ang="0">
                    <a:pos x="48" y="155"/>
                  </a:cxn>
                  <a:cxn ang="0">
                    <a:pos x="33" y="145"/>
                  </a:cxn>
                  <a:cxn ang="0">
                    <a:pos x="20" y="134"/>
                  </a:cxn>
                  <a:cxn ang="0">
                    <a:pos x="11" y="121"/>
                  </a:cxn>
                  <a:cxn ang="0">
                    <a:pos x="4" y="107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4" y="58"/>
                  </a:cxn>
                  <a:cxn ang="0">
                    <a:pos x="11" y="43"/>
                  </a:cxn>
                  <a:cxn ang="0">
                    <a:pos x="20" y="30"/>
                  </a:cxn>
                  <a:cxn ang="0">
                    <a:pos x="33" y="19"/>
                  </a:cxn>
                  <a:cxn ang="0">
                    <a:pos x="48" y="10"/>
                  </a:cxn>
                  <a:cxn ang="0">
                    <a:pos x="65" y="4"/>
                  </a:cxn>
                  <a:cxn ang="0">
                    <a:pos x="83" y="0"/>
                  </a:cxn>
                </a:cxnLst>
                <a:rect l="0" t="0" r="r" b="b"/>
                <a:pathLst>
                  <a:path w="189" h="882">
                    <a:moveTo>
                      <a:pt x="15" y="882"/>
                    </a:moveTo>
                    <a:lnTo>
                      <a:pt x="14" y="882"/>
                    </a:lnTo>
                    <a:lnTo>
                      <a:pt x="13" y="881"/>
                    </a:lnTo>
                    <a:lnTo>
                      <a:pt x="13" y="880"/>
                    </a:lnTo>
                    <a:lnTo>
                      <a:pt x="13" y="878"/>
                    </a:lnTo>
                    <a:lnTo>
                      <a:pt x="14" y="874"/>
                    </a:lnTo>
                    <a:lnTo>
                      <a:pt x="18" y="869"/>
                    </a:lnTo>
                    <a:lnTo>
                      <a:pt x="23" y="863"/>
                    </a:lnTo>
                    <a:lnTo>
                      <a:pt x="26" y="857"/>
                    </a:lnTo>
                    <a:lnTo>
                      <a:pt x="31" y="851"/>
                    </a:lnTo>
                    <a:lnTo>
                      <a:pt x="33" y="846"/>
                    </a:lnTo>
                    <a:lnTo>
                      <a:pt x="33" y="286"/>
                    </a:lnTo>
                    <a:lnTo>
                      <a:pt x="32" y="279"/>
                    </a:lnTo>
                    <a:lnTo>
                      <a:pt x="29" y="272"/>
                    </a:lnTo>
                    <a:lnTo>
                      <a:pt x="23" y="265"/>
                    </a:lnTo>
                    <a:lnTo>
                      <a:pt x="18" y="259"/>
                    </a:lnTo>
                    <a:lnTo>
                      <a:pt x="13" y="254"/>
                    </a:lnTo>
                    <a:lnTo>
                      <a:pt x="10" y="250"/>
                    </a:lnTo>
                    <a:lnTo>
                      <a:pt x="10" y="249"/>
                    </a:lnTo>
                    <a:lnTo>
                      <a:pt x="11" y="248"/>
                    </a:lnTo>
                    <a:lnTo>
                      <a:pt x="12" y="247"/>
                    </a:lnTo>
                    <a:lnTo>
                      <a:pt x="14" y="247"/>
                    </a:lnTo>
                    <a:lnTo>
                      <a:pt x="169" y="247"/>
                    </a:lnTo>
                    <a:lnTo>
                      <a:pt x="169" y="850"/>
                    </a:lnTo>
                    <a:lnTo>
                      <a:pt x="170" y="855"/>
                    </a:lnTo>
                    <a:lnTo>
                      <a:pt x="171" y="859"/>
                    </a:lnTo>
                    <a:lnTo>
                      <a:pt x="174" y="863"/>
                    </a:lnTo>
                    <a:lnTo>
                      <a:pt x="177" y="866"/>
                    </a:lnTo>
                    <a:lnTo>
                      <a:pt x="180" y="870"/>
                    </a:lnTo>
                    <a:lnTo>
                      <a:pt x="183" y="874"/>
                    </a:lnTo>
                    <a:lnTo>
                      <a:pt x="187" y="877"/>
                    </a:lnTo>
                    <a:lnTo>
                      <a:pt x="189" y="882"/>
                    </a:lnTo>
                    <a:lnTo>
                      <a:pt x="168" y="882"/>
                    </a:lnTo>
                    <a:lnTo>
                      <a:pt x="145" y="882"/>
                    </a:lnTo>
                    <a:lnTo>
                      <a:pt x="123" y="882"/>
                    </a:lnTo>
                    <a:lnTo>
                      <a:pt x="102" y="882"/>
                    </a:lnTo>
                    <a:lnTo>
                      <a:pt x="80" y="882"/>
                    </a:lnTo>
                    <a:lnTo>
                      <a:pt x="59" y="882"/>
                    </a:lnTo>
                    <a:lnTo>
                      <a:pt x="37" y="882"/>
                    </a:lnTo>
                    <a:lnTo>
                      <a:pt x="15" y="882"/>
                    </a:lnTo>
                    <a:close/>
                    <a:moveTo>
                      <a:pt x="92" y="0"/>
                    </a:moveTo>
                    <a:lnTo>
                      <a:pt x="102" y="0"/>
                    </a:lnTo>
                    <a:lnTo>
                      <a:pt x="111" y="1"/>
                    </a:lnTo>
                    <a:lnTo>
                      <a:pt x="121" y="4"/>
                    </a:lnTo>
                    <a:lnTo>
                      <a:pt x="129" y="6"/>
                    </a:lnTo>
                    <a:lnTo>
                      <a:pt x="138" y="10"/>
                    </a:lnTo>
                    <a:lnTo>
                      <a:pt x="146" y="15"/>
                    </a:lnTo>
                    <a:lnTo>
                      <a:pt x="153" y="19"/>
                    </a:lnTo>
                    <a:lnTo>
                      <a:pt x="159" y="24"/>
                    </a:lnTo>
                    <a:lnTo>
                      <a:pt x="166" y="30"/>
                    </a:lnTo>
                    <a:lnTo>
                      <a:pt x="171" y="36"/>
                    </a:lnTo>
                    <a:lnTo>
                      <a:pt x="176" y="43"/>
                    </a:lnTo>
                    <a:lnTo>
                      <a:pt x="181" y="51"/>
                    </a:lnTo>
                    <a:lnTo>
                      <a:pt x="183" y="58"/>
                    </a:lnTo>
                    <a:lnTo>
                      <a:pt x="186" y="66"/>
                    </a:lnTo>
                    <a:lnTo>
                      <a:pt x="188" y="74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6" y="98"/>
                    </a:lnTo>
                    <a:lnTo>
                      <a:pt x="183" y="107"/>
                    </a:lnTo>
                    <a:lnTo>
                      <a:pt x="181" y="114"/>
                    </a:lnTo>
                    <a:lnTo>
                      <a:pt x="176" y="121"/>
                    </a:lnTo>
                    <a:lnTo>
                      <a:pt x="171" y="128"/>
                    </a:lnTo>
                    <a:lnTo>
                      <a:pt x="166" y="134"/>
                    </a:lnTo>
                    <a:lnTo>
                      <a:pt x="159" y="140"/>
                    </a:lnTo>
                    <a:lnTo>
                      <a:pt x="153" y="145"/>
                    </a:lnTo>
                    <a:lnTo>
                      <a:pt x="146" y="150"/>
                    </a:lnTo>
                    <a:lnTo>
                      <a:pt x="138" y="155"/>
                    </a:lnTo>
                    <a:lnTo>
                      <a:pt x="129" y="158"/>
                    </a:lnTo>
                    <a:lnTo>
                      <a:pt x="121" y="161"/>
                    </a:lnTo>
                    <a:lnTo>
                      <a:pt x="111" y="163"/>
                    </a:lnTo>
                    <a:lnTo>
                      <a:pt x="102" y="164"/>
                    </a:lnTo>
                    <a:lnTo>
                      <a:pt x="92" y="164"/>
                    </a:lnTo>
                    <a:lnTo>
                      <a:pt x="83" y="164"/>
                    </a:lnTo>
                    <a:lnTo>
                      <a:pt x="74" y="163"/>
                    </a:lnTo>
                    <a:lnTo>
                      <a:pt x="65" y="161"/>
                    </a:lnTo>
                    <a:lnTo>
                      <a:pt x="56" y="158"/>
                    </a:lnTo>
                    <a:lnTo>
                      <a:pt x="48" y="155"/>
                    </a:lnTo>
                    <a:lnTo>
                      <a:pt x="41" y="150"/>
                    </a:lnTo>
                    <a:lnTo>
                      <a:pt x="33" y="145"/>
                    </a:lnTo>
                    <a:lnTo>
                      <a:pt x="26" y="140"/>
                    </a:lnTo>
                    <a:lnTo>
                      <a:pt x="20" y="134"/>
                    </a:lnTo>
                    <a:lnTo>
                      <a:pt x="15" y="128"/>
                    </a:lnTo>
                    <a:lnTo>
                      <a:pt x="11" y="121"/>
                    </a:lnTo>
                    <a:lnTo>
                      <a:pt x="7" y="114"/>
                    </a:lnTo>
                    <a:lnTo>
                      <a:pt x="4" y="107"/>
                    </a:lnTo>
                    <a:lnTo>
                      <a:pt x="1" y="98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1" y="66"/>
                    </a:lnTo>
                    <a:lnTo>
                      <a:pt x="4" y="58"/>
                    </a:lnTo>
                    <a:lnTo>
                      <a:pt x="7" y="51"/>
                    </a:lnTo>
                    <a:lnTo>
                      <a:pt x="11" y="43"/>
                    </a:lnTo>
                    <a:lnTo>
                      <a:pt x="15" y="36"/>
                    </a:lnTo>
                    <a:lnTo>
                      <a:pt x="20" y="30"/>
                    </a:lnTo>
                    <a:lnTo>
                      <a:pt x="26" y="24"/>
                    </a:lnTo>
                    <a:lnTo>
                      <a:pt x="33" y="19"/>
                    </a:lnTo>
                    <a:lnTo>
                      <a:pt x="41" y="15"/>
                    </a:lnTo>
                    <a:lnTo>
                      <a:pt x="48" y="10"/>
                    </a:lnTo>
                    <a:lnTo>
                      <a:pt x="56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1" name="Freeform 45"/>
              <p:cNvSpPr>
                <a:spLocks/>
              </p:cNvSpPr>
              <p:nvPr/>
            </p:nvSpPr>
            <p:spPr bwMode="auto">
              <a:xfrm>
                <a:off x="2273" y="2022"/>
                <a:ext cx="36" cy="142"/>
              </a:xfrm>
              <a:custGeom>
                <a:avLst/>
                <a:gdLst/>
                <a:ahLst/>
                <a:cxnLst>
                  <a:cxn ang="0">
                    <a:pos x="12" y="855"/>
                  </a:cxn>
                  <a:cxn ang="0">
                    <a:pos x="14" y="851"/>
                  </a:cxn>
                  <a:cxn ang="0">
                    <a:pos x="16" y="847"/>
                  </a:cxn>
                  <a:cxn ang="0">
                    <a:pos x="18" y="843"/>
                  </a:cxn>
                  <a:cxn ang="0">
                    <a:pos x="21" y="839"/>
                  </a:cxn>
                  <a:cxn ang="0">
                    <a:pos x="23" y="836"/>
                  </a:cxn>
                  <a:cxn ang="0">
                    <a:pos x="24" y="831"/>
                  </a:cxn>
                  <a:cxn ang="0">
                    <a:pos x="26" y="828"/>
                  </a:cxn>
                  <a:cxn ang="0">
                    <a:pos x="26" y="824"/>
                  </a:cxn>
                  <a:cxn ang="0">
                    <a:pos x="26" y="35"/>
                  </a:cxn>
                  <a:cxn ang="0">
                    <a:pos x="23" y="31"/>
                  </a:cxn>
                  <a:cxn ang="0">
                    <a:pos x="20" y="25"/>
                  </a:cxn>
                  <a:cxn ang="0">
                    <a:pos x="14" y="19"/>
                  </a:cxn>
                  <a:cxn ang="0">
                    <a:pos x="9" y="13"/>
                  </a:cxn>
                  <a:cxn ang="0">
                    <a:pos x="4" y="8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09" y="0"/>
                  </a:cxn>
                  <a:cxn ang="0">
                    <a:pos x="206" y="3"/>
                  </a:cxn>
                  <a:cxn ang="0">
                    <a:pos x="203" y="8"/>
                  </a:cxn>
                  <a:cxn ang="0">
                    <a:pos x="200" y="12"/>
                  </a:cxn>
                  <a:cxn ang="0">
                    <a:pos x="198" y="15"/>
                  </a:cxn>
                  <a:cxn ang="0">
                    <a:pos x="194" y="19"/>
                  </a:cxn>
                  <a:cxn ang="0">
                    <a:pos x="193" y="24"/>
                  </a:cxn>
                  <a:cxn ang="0">
                    <a:pos x="192" y="27"/>
                  </a:cxn>
                  <a:cxn ang="0">
                    <a:pos x="191" y="31"/>
                  </a:cxn>
                  <a:cxn ang="0">
                    <a:pos x="191" y="818"/>
                  </a:cxn>
                  <a:cxn ang="0">
                    <a:pos x="194" y="824"/>
                  </a:cxn>
                  <a:cxn ang="0">
                    <a:pos x="198" y="829"/>
                  </a:cxn>
                  <a:cxn ang="0">
                    <a:pos x="203" y="836"/>
                  </a:cxn>
                  <a:cxn ang="0">
                    <a:pos x="206" y="842"/>
                  </a:cxn>
                  <a:cxn ang="0">
                    <a:pos x="210" y="847"/>
                  </a:cxn>
                  <a:cxn ang="0">
                    <a:pos x="212" y="851"/>
                  </a:cxn>
                  <a:cxn ang="0">
                    <a:pos x="212" y="853"/>
                  </a:cxn>
                  <a:cxn ang="0">
                    <a:pos x="212" y="854"/>
                  </a:cxn>
                  <a:cxn ang="0">
                    <a:pos x="212" y="855"/>
                  </a:cxn>
                  <a:cxn ang="0">
                    <a:pos x="210" y="855"/>
                  </a:cxn>
                  <a:cxn ang="0">
                    <a:pos x="12" y="855"/>
                  </a:cxn>
                </a:cxnLst>
                <a:rect l="0" t="0" r="r" b="b"/>
                <a:pathLst>
                  <a:path w="212" h="855">
                    <a:moveTo>
                      <a:pt x="12" y="855"/>
                    </a:moveTo>
                    <a:lnTo>
                      <a:pt x="14" y="851"/>
                    </a:lnTo>
                    <a:lnTo>
                      <a:pt x="16" y="847"/>
                    </a:lnTo>
                    <a:lnTo>
                      <a:pt x="18" y="843"/>
                    </a:lnTo>
                    <a:lnTo>
                      <a:pt x="21" y="839"/>
                    </a:lnTo>
                    <a:lnTo>
                      <a:pt x="23" y="836"/>
                    </a:lnTo>
                    <a:lnTo>
                      <a:pt x="24" y="831"/>
                    </a:lnTo>
                    <a:lnTo>
                      <a:pt x="26" y="828"/>
                    </a:lnTo>
                    <a:lnTo>
                      <a:pt x="26" y="824"/>
                    </a:lnTo>
                    <a:lnTo>
                      <a:pt x="26" y="35"/>
                    </a:lnTo>
                    <a:lnTo>
                      <a:pt x="23" y="31"/>
                    </a:lnTo>
                    <a:lnTo>
                      <a:pt x="20" y="25"/>
                    </a:lnTo>
                    <a:lnTo>
                      <a:pt x="14" y="19"/>
                    </a:lnTo>
                    <a:lnTo>
                      <a:pt x="9" y="13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09" y="0"/>
                    </a:lnTo>
                    <a:lnTo>
                      <a:pt x="206" y="3"/>
                    </a:lnTo>
                    <a:lnTo>
                      <a:pt x="203" y="8"/>
                    </a:lnTo>
                    <a:lnTo>
                      <a:pt x="200" y="12"/>
                    </a:lnTo>
                    <a:lnTo>
                      <a:pt x="198" y="15"/>
                    </a:lnTo>
                    <a:lnTo>
                      <a:pt x="194" y="19"/>
                    </a:lnTo>
                    <a:lnTo>
                      <a:pt x="193" y="24"/>
                    </a:lnTo>
                    <a:lnTo>
                      <a:pt x="192" y="27"/>
                    </a:lnTo>
                    <a:lnTo>
                      <a:pt x="191" y="31"/>
                    </a:lnTo>
                    <a:lnTo>
                      <a:pt x="191" y="818"/>
                    </a:lnTo>
                    <a:lnTo>
                      <a:pt x="194" y="824"/>
                    </a:lnTo>
                    <a:lnTo>
                      <a:pt x="198" y="829"/>
                    </a:lnTo>
                    <a:lnTo>
                      <a:pt x="203" y="836"/>
                    </a:lnTo>
                    <a:lnTo>
                      <a:pt x="206" y="842"/>
                    </a:lnTo>
                    <a:lnTo>
                      <a:pt x="210" y="847"/>
                    </a:lnTo>
                    <a:lnTo>
                      <a:pt x="212" y="851"/>
                    </a:lnTo>
                    <a:lnTo>
                      <a:pt x="212" y="853"/>
                    </a:lnTo>
                    <a:lnTo>
                      <a:pt x="212" y="854"/>
                    </a:lnTo>
                    <a:lnTo>
                      <a:pt x="212" y="855"/>
                    </a:lnTo>
                    <a:lnTo>
                      <a:pt x="210" y="855"/>
                    </a:lnTo>
                    <a:lnTo>
                      <a:pt x="12" y="85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2" name="Freeform 46"/>
              <p:cNvSpPr>
                <a:spLocks/>
              </p:cNvSpPr>
              <p:nvPr/>
            </p:nvSpPr>
            <p:spPr bwMode="auto">
              <a:xfrm>
                <a:off x="3591" y="2056"/>
                <a:ext cx="85" cy="108"/>
              </a:xfrm>
              <a:custGeom>
                <a:avLst/>
                <a:gdLst/>
                <a:ahLst/>
                <a:cxnLst>
                  <a:cxn ang="0">
                    <a:pos x="354" y="619"/>
                  </a:cxn>
                  <a:cxn ang="0">
                    <a:pos x="352" y="171"/>
                  </a:cxn>
                  <a:cxn ang="0">
                    <a:pos x="344" y="154"/>
                  </a:cxn>
                  <a:cxn ang="0">
                    <a:pos x="329" y="138"/>
                  </a:cxn>
                  <a:cxn ang="0">
                    <a:pos x="309" y="130"/>
                  </a:cxn>
                  <a:cxn ang="0">
                    <a:pos x="284" y="128"/>
                  </a:cxn>
                  <a:cxn ang="0">
                    <a:pos x="258" y="136"/>
                  </a:cxn>
                  <a:cxn ang="0">
                    <a:pos x="234" y="146"/>
                  </a:cxn>
                  <a:cxn ang="0">
                    <a:pos x="211" y="162"/>
                  </a:cxn>
                  <a:cxn ang="0">
                    <a:pos x="192" y="181"/>
                  </a:cxn>
                  <a:cxn ang="0">
                    <a:pos x="175" y="203"/>
                  </a:cxn>
                  <a:cxn ang="0">
                    <a:pos x="164" y="227"/>
                  </a:cxn>
                  <a:cxn ang="0">
                    <a:pos x="159" y="250"/>
                  </a:cxn>
                  <a:cxn ang="0">
                    <a:pos x="157" y="614"/>
                  </a:cxn>
                  <a:cxn ang="0">
                    <a:pos x="4" y="650"/>
                  </a:cxn>
                  <a:cxn ang="0">
                    <a:pos x="16" y="59"/>
                  </a:cxn>
                  <a:cxn ang="0">
                    <a:pos x="12" y="54"/>
                  </a:cxn>
                  <a:cxn ang="0">
                    <a:pos x="5" y="40"/>
                  </a:cxn>
                  <a:cxn ang="0">
                    <a:pos x="0" y="27"/>
                  </a:cxn>
                  <a:cxn ang="0">
                    <a:pos x="0" y="22"/>
                  </a:cxn>
                  <a:cxn ang="0">
                    <a:pos x="4" y="20"/>
                  </a:cxn>
                  <a:cxn ang="0">
                    <a:pos x="150" y="24"/>
                  </a:cxn>
                  <a:cxn ang="0">
                    <a:pos x="155" y="35"/>
                  </a:cxn>
                  <a:cxn ang="0">
                    <a:pos x="159" y="52"/>
                  </a:cxn>
                  <a:cxn ang="0">
                    <a:pos x="159" y="78"/>
                  </a:cxn>
                  <a:cxn ang="0">
                    <a:pos x="160" y="103"/>
                  </a:cxn>
                  <a:cxn ang="0">
                    <a:pos x="170" y="102"/>
                  </a:cxn>
                  <a:cxn ang="0">
                    <a:pos x="192" y="76"/>
                  </a:cxn>
                  <a:cxn ang="0">
                    <a:pos x="216" y="53"/>
                  </a:cxn>
                  <a:cxn ang="0">
                    <a:pos x="242" y="33"/>
                  </a:cxn>
                  <a:cxn ang="0">
                    <a:pos x="271" y="17"/>
                  </a:cxn>
                  <a:cxn ang="0">
                    <a:pos x="302" y="5"/>
                  </a:cxn>
                  <a:cxn ang="0">
                    <a:pos x="335" y="0"/>
                  </a:cxn>
                  <a:cxn ang="0">
                    <a:pos x="368" y="2"/>
                  </a:cxn>
                  <a:cxn ang="0">
                    <a:pos x="398" y="9"/>
                  </a:cxn>
                  <a:cxn ang="0">
                    <a:pos x="420" y="20"/>
                  </a:cxn>
                  <a:cxn ang="0">
                    <a:pos x="439" y="34"/>
                  </a:cxn>
                  <a:cxn ang="0">
                    <a:pos x="457" y="52"/>
                  </a:cxn>
                  <a:cxn ang="0">
                    <a:pos x="470" y="72"/>
                  </a:cxn>
                  <a:cxn ang="0">
                    <a:pos x="481" y="95"/>
                  </a:cxn>
                  <a:cxn ang="0">
                    <a:pos x="488" y="119"/>
                  </a:cxn>
                  <a:cxn ang="0">
                    <a:pos x="493" y="143"/>
                  </a:cxn>
                  <a:cxn ang="0">
                    <a:pos x="493" y="619"/>
                  </a:cxn>
                  <a:cxn ang="0">
                    <a:pos x="496" y="626"/>
                  </a:cxn>
                  <a:cxn ang="0">
                    <a:pos x="500" y="634"/>
                  </a:cxn>
                  <a:cxn ang="0">
                    <a:pos x="503" y="642"/>
                  </a:cxn>
                  <a:cxn ang="0">
                    <a:pos x="508" y="650"/>
                  </a:cxn>
                </a:cxnLst>
                <a:rect l="0" t="0" r="r" b="b"/>
                <a:pathLst>
                  <a:path w="508" h="650">
                    <a:moveTo>
                      <a:pt x="343" y="650"/>
                    </a:moveTo>
                    <a:lnTo>
                      <a:pt x="354" y="619"/>
                    </a:lnTo>
                    <a:lnTo>
                      <a:pt x="354" y="181"/>
                    </a:lnTo>
                    <a:lnTo>
                      <a:pt x="352" y="171"/>
                    </a:lnTo>
                    <a:lnTo>
                      <a:pt x="349" y="162"/>
                    </a:lnTo>
                    <a:lnTo>
                      <a:pt x="344" y="154"/>
                    </a:lnTo>
                    <a:lnTo>
                      <a:pt x="337" y="145"/>
                    </a:lnTo>
                    <a:lnTo>
                      <a:pt x="329" y="138"/>
                    </a:lnTo>
                    <a:lnTo>
                      <a:pt x="319" y="133"/>
                    </a:lnTo>
                    <a:lnTo>
                      <a:pt x="309" y="130"/>
                    </a:lnTo>
                    <a:lnTo>
                      <a:pt x="297" y="128"/>
                    </a:lnTo>
                    <a:lnTo>
                      <a:pt x="284" y="128"/>
                    </a:lnTo>
                    <a:lnTo>
                      <a:pt x="271" y="131"/>
                    </a:lnTo>
                    <a:lnTo>
                      <a:pt x="258" y="136"/>
                    </a:lnTo>
                    <a:lnTo>
                      <a:pt x="246" y="140"/>
                    </a:lnTo>
                    <a:lnTo>
                      <a:pt x="234" y="146"/>
                    </a:lnTo>
                    <a:lnTo>
                      <a:pt x="222" y="154"/>
                    </a:lnTo>
                    <a:lnTo>
                      <a:pt x="211" y="162"/>
                    </a:lnTo>
                    <a:lnTo>
                      <a:pt x="200" y="171"/>
                    </a:lnTo>
                    <a:lnTo>
                      <a:pt x="192" y="181"/>
                    </a:lnTo>
                    <a:lnTo>
                      <a:pt x="184" y="192"/>
                    </a:lnTo>
                    <a:lnTo>
                      <a:pt x="175" y="203"/>
                    </a:lnTo>
                    <a:lnTo>
                      <a:pt x="169" y="215"/>
                    </a:lnTo>
                    <a:lnTo>
                      <a:pt x="164" y="227"/>
                    </a:lnTo>
                    <a:lnTo>
                      <a:pt x="161" y="238"/>
                    </a:lnTo>
                    <a:lnTo>
                      <a:pt x="159" y="250"/>
                    </a:lnTo>
                    <a:lnTo>
                      <a:pt x="157" y="261"/>
                    </a:lnTo>
                    <a:lnTo>
                      <a:pt x="157" y="614"/>
                    </a:lnTo>
                    <a:lnTo>
                      <a:pt x="176" y="650"/>
                    </a:lnTo>
                    <a:lnTo>
                      <a:pt x="4" y="650"/>
                    </a:lnTo>
                    <a:lnTo>
                      <a:pt x="16" y="628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2" y="54"/>
                    </a:lnTo>
                    <a:lnTo>
                      <a:pt x="9" y="47"/>
                    </a:lnTo>
                    <a:lnTo>
                      <a:pt x="5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147" y="20"/>
                    </a:lnTo>
                    <a:lnTo>
                      <a:pt x="150" y="24"/>
                    </a:lnTo>
                    <a:lnTo>
                      <a:pt x="153" y="29"/>
                    </a:lnTo>
                    <a:lnTo>
                      <a:pt x="155" y="35"/>
                    </a:lnTo>
                    <a:lnTo>
                      <a:pt x="157" y="40"/>
                    </a:lnTo>
                    <a:lnTo>
                      <a:pt x="159" y="52"/>
                    </a:lnTo>
                    <a:lnTo>
                      <a:pt x="159" y="65"/>
                    </a:lnTo>
                    <a:lnTo>
                      <a:pt x="159" y="78"/>
                    </a:lnTo>
                    <a:lnTo>
                      <a:pt x="159" y="91"/>
                    </a:lnTo>
                    <a:lnTo>
                      <a:pt x="160" y="103"/>
                    </a:lnTo>
                    <a:lnTo>
                      <a:pt x="161" y="115"/>
                    </a:lnTo>
                    <a:lnTo>
                      <a:pt x="170" y="102"/>
                    </a:lnTo>
                    <a:lnTo>
                      <a:pt x="181" y="89"/>
                    </a:lnTo>
                    <a:lnTo>
                      <a:pt x="192" y="76"/>
                    </a:lnTo>
                    <a:lnTo>
                      <a:pt x="203" y="64"/>
                    </a:lnTo>
                    <a:lnTo>
                      <a:pt x="216" y="53"/>
                    </a:lnTo>
                    <a:lnTo>
                      <a:pt x="228" y="42"/>
                    </a:lnTo>
                    <a:lnTo>
                      <a:pt x="242" y="33"/>
                    </a:lnTo>
                    <a:lnTo>
                      <a:pt x="257" y="24"/>
                    </a:lnTo>
                    <a:lnTo>
                      <a:pt x="271" y="17"/>
                    </a:lnTo>
                    <a:lnTo>
                      <a:pt x="287" y="10"/>
                    </a:lnTo>
                    <a:lnTo>
                      <a:pt x="302" y="5"/>
                    </a:lnTo>
                    <a:lnTo>
                      <a:pt x="318" y="2"/>
                    </a:lnTo>
                    <a:lnTo>
                      <a:pt x="335" y="0"/>
                    </a:lnTo>
                    <a:lnTo>
                      <a:pt x="351" y="0"/>
                    </a:lnTo>
                    <a:lnTo>
                      <a:pt x="368" y="2"/>
                    </a:lnTo>
                    <a:lnTo>
                      <a:pt x="386" y="5"/>
                    </a:lnTo>
                    <a:lnTo>
                      <a:pt x="398" y="9"/>
                    </a:lnTo>
                    <a:lnTo>
                      <a:pt x="409" y="14"/>
                    </a:lnTo>
                    <a:lnTo>
                      <a:pt x="420" y="20"/>
                    </a:lnTo>
                    <a:lnTo>
                      <a:pt x="430" y="26"/>
                    </a:lnTo>
                    <a:lnTo>
                      <a:pt x="439" y="34"/>
                    </a:lnTo>
                    <a:lnTo>
                      <a:pt x="448" y="42"/>
                    </a:lnTo>
                    <a:lnTo>
                      <a:pt x="457" y="52"/>
                    </a:lnTo>
                    <a:lnTo>
                      <a:pt x="464" y="61"/>
                    </a:lnTo>
                    <a:lnTo>
                      <a:pt x="470" y="72"/>
                    </a:lnTo>
                    <a:lnTo>
                      <a:pt x="476" y="83"/>
                    </a:lnTo>
                    <a:lnTo>
                      <a:pt x="481" y="95"/>
                    </a:lnTo>
                    <a:lnTo>
                      <a:pt x="485" y="107"/>
                    </a:lnTo>
                    <a:lnTo>
                      <a:pt x="488" y="119"/>
                    </a:lnTo>
                    <a:lnTo>
                      <a:pt x="490" y="131"/>
                    </a:lnTo>
                    <a:lnTo>
                      <a:pt x="493" y="143"/>
                    </a:lnTo>
                    <a:lnTo>
                      <a:pt x="493" y="155"/>
                    </a:lnTo>
                    <a:lnTo>
                      <a:pt x="493" y="619"/>
                    </a:lnTo>
                    <a:lnTo>
                      <a:pt x="494" y="623"/>
                    </a:lnTo>
                    <a:lnTo>
                      <a:pt x="496" y="626"/>
                    </a:lnTo>
                    <a:lnTo>
                      <a:pt x="497" y="631"/>
                    </a:lnTo>
                    <a:lnTo>
                      <a:pt x="500" y="634"/>
                    </a:lnTo>
                    <a:lnTo>
                      <a:pt x="501" y="638"/>
                    </a:lnTo>
                    <a:lnTo>
                      <a:pt x="503" y="642"/>
                    </a:lnTo>
                    <a:lnTo>
                      <a:pt x="506" y="646"/>
                    </a:lnTo>
                    <a:lnTo>
                      <a:pt x="508" y="650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3" name="Freeform 47"/>
              <p:cNvSpPr>
                <a:spLocks/>
              </p:cNvSpPr>
              <p:nvPr/>
            </p:nvSpPr>
            <p:spPr bwMode="auto">
              <a:xfrm>
                <a:off x="3113" y="2054"/>
                <a:ext cx="67" cy="110"/>
              </a:xfrm>
              <a:custGeom>
                <a:avLst/>
                <a:gdLst/>
                <a:ahLst/>
                <a:cxnLst>
                  <a:cxn ang="0">
                    <a:pos x="397" y="160"/>
                  </a:cxn>
                  <a:cxn ang="0">
                    <a:pos x="381" y="148"/>
                  </a:cxn>
                  <a:cxn ang="0">
                    <a:pos x="364" y="135"/>
                  </a:cxn>
                  <a:cxn ang="0">
                    <a:pos x="348" y="125"/>
                  </a:cxn>
                  <a:cxn ang="0">
                    <a:pos x="321" y="122"/>
                  </a:cxn>
                  <a:cxn ang="0">
                    <a:pos x="290" y="130"/>
                  </a:cxn>
                  <a:cxn ang="0">
                    <a:pos x="259" y="146"/>
                  </a:cxn>
                  <a:cxn ang="0">
                    <a:pos x="231" y="166"/>
                  </a:cxn>
                  <a:cxn ang="0">
                    <a:pos x="209" y="191"/>
                  </a:cxn>
                  <a:cxn ang="0">
                    <a:pos x="190" y="219"/>
                  </a:cxn>
                  <a:cxn ang="0">
                    <a:pos x="176" y="249"/>
                  </a:cxn>
                  <a:cxn ang="0">
                    <a:pos x="169" y="279"/>
                  </a:cxn>
                  <a:cxn ang="0">
                    <a:pos x="168" y="623"/>
                  </a:cxn>
                  <a:cxn ang="0">
                    <a:pos x="176" y="633"/>
                  </a:cxn>
                  <a:cxn ang="0">
                    <a:pos x="187" y="643"/>
                  </a:cxn>
                  <a:cxn ang="0">
                    <a:pos x="194" y="653"/>
                  </a:cxn>
                  <a:cxn ang="0">
                    <a:pos x="194" y="655"/>
                  </a:cxn>
                  <a:cxn ang="0">
                    <a:pos x="192" y="657"/>
                  </a:cxn>
                  <a:cxn ang="0">
                    <a:pos x="11" y="652"/>
                  </a:cxn>
                  <a:cxn ang="0">
                    <a:pos x="16" y="643"/>
                  </a:cxn>
                  <a:cxn ang="0">
                    <a:pos x="21" y="635"/>
                  </a:cxn>
                  <a:cxn ang="0">
                    <a:pos x="24" y="627"/>
                  </a:cxn>
                  <a:cxn ang="0">
                    <a:pos x="23" y="58"/>
                  </a:cxn>
                  <a:cxn ang="0">
                    <a:pos x="19" y="52"/>
                  </a:cxn>
                  <a:cxn ang="0">
                    <a:pos x="14" y="46"/>
                  </a:cxn>
                  <a:cxn ang="0">
                    <a:pos x="8" y="39"/>
                  </a:cxn>
                  <a:cxn ang="0">
                    <a:pos x="0" y="30"/>
                  </a:cxn>
                  <a:cxn ang="0">
                    <a:pos x="168" y="121"/>
                  </a:cxn>
                  <a:cxn ang="0">
                    <a:pos x="201" y="82"/>
                  </a:cxn>
                  <a:cxn ang="0">
                    <a:pos x="237" y="43"/>
                  </a:cxn>
                  <a:cxn ang="0">
                    <a:pos x="258" y="26"/>
                  </a:cxn>
                  <a:cxn ang="0">
                    <a:pos x="279" y="13"/>
                  </a:cxn>
                  <a:cxn ang="0">
                    <a:pos x="302" y="3"/>
                  </a:cxn>
                  <a:cxn ang="0">
                    <a:pos x="328" y="0"/>
                  </a:cxn>
                  <a:cxn ang="0">
                    <a:pos x="349" y="1"/>
                  </a:cxn>
                  <a:cxn ang="0">
                    <a:pos x="369" y="6"/>
                  </a:cxn>
                  <a:cxn ang="0">
                    <a:pos x="388" y="13"/>
                  </a:cxn>
                  <a:cxn ang="0">
                    <a:pos x="404" y="24"/>
                  </a:cxn>
                </a:cxnLst>
                <a:rect l="0" t="0" r="r" b="b"/>
                <a:pathLst>
                  <a:path w="404" h="657">
                    <a:moveTo>
                      <a:pt x="404" y="166"/>
                    </a:moveTo>
                    <a:lnTo>
                      <a:pt x="397" y="160"/>
                    </a:lnTo>
                    <a:lnTo>
                      <a:pt x="389" y="154"/>
                    </a:lnTo>
                    <a:lnTo>
                      <a:pt x="381" y="148"/>
                    </a:lnTo>
                    <a:lnTo>
                      <a:pt x="374" y="142"/>
                    </a:lnTo>
                    <a:lnTo>
                      <a:pt x="364" y="135"/>
                    </a:lnTo>
                    <a:lnTo>
                      <a:pt x="356" y="130"/>
                    </a:lnTo>
                    <a:lnTo>
                      <a:pt x="348" y="125"/>
                    </a:lnTo>
                    <a:lnTo>
                      <a:pt x="338" y="121"/>
                    </a:lnTo>
                    <a:lnTo>
                      <a:pt x="321" y="122"/>
                    </a:lnTo>
                    <a:lnTo>
                      <a:pt x="306" y="125"/>
                    </a:lnTo>
                    <a:lnTo>
                      <a:pt x="290" y="130"/>
                    </a:lnTo>
                    <a:lnTo>
                      <a:pt x="275" y="137"/>
                    </a:lnTo>
                    <a:lnTo>
                      <a:pt x="259" y="146"/>
                    </a:lnTo>
                    <a:lnTo>
                      <a:pt x="246" y="155"/>
                    </a:lnTo>
                    <a:lnTo>
                      <a:pt x="231" y="166"/>
                    </a:lnTo>
                    <a:lnTo>
                      <a:pt x="219" y="178"/>
                    </a:lnTo>
                    <a:lnTo>
                      <a:pt x="209" y="191"/>
                    </a:lnTo>
                    <a:lnTo>
                      <a:pt x="198" y="206"/>
                    </a:lnTo>
                    <a:lnTo>
                      <a:pt x="190" y="219"/>
                    </a:lnTo>
                    <a:lnTo>
                      <a:pt x="182" y="234"/>
                    </a:lnTo>
                    <a:lnTo>
                      <a:pt x="176" y="249"/>
                    </a:lnTo>
                    <a:lnTo>
                      <a:pt x="172" y="263"/>
                    </a:lnTo>
                    <a:lnTo>
                      <a:pt x="169" y="279"/>
                    </a:lnTo>
                    <a:lnTo>
                      <a:pt x="168" y="293"/>
                    </a:lnTo>
                    <a:lnTo>
                      <a:pt x="168" y="623"/>
                    </a:lnTo>
                    <a:lnTo>
                      <a:pt x="172" y="628"/>
                    </a:lnTo>
                    <a:lnTo>
                      <a:pt x="176" y="633"/>
                    </a:lnTo>
                    <a:lnTo>
                      <a:pt x="181" y="639"/>
                    </a:lnTo>
                    <a:lnTo>
                      <a:pt x="187" y="643"/>
                    </a:lnTo>
                    <a:lnTo>
                      <a:pt x="191" y="648"/>
                    </a:lnTo>
                    <a:lnTo>
                      <a:pt x="194" y="653"/>
                    </a:lnTo>
                    <a:lnTo>
                      <a:pt x="194" y="654"/>
                    </a:lnTo>
                    <a:lnTo>
                      <a:pt x="194" y="655"/>
                    </a:lnTo>
                    <a:lnTo>
                      <a:pt x="193" y="657"/>
                    </a:lnTo>
                    <a:lnTo>
                      <a:pt x="192" y="657"/>
                    </a:lnTo>
                    <a:lnTo>
                      <a:pt x="9" y="657"/>
                    </a:lnTo>
                    <a:lnTo>
                      <a:pt x="11" y="652"/>
                    </a:lnTo>
                    <a:lnTo>
                      <a:pt x="14" y="647"/>
                    </a:lnTo>
                    <a:lnTo>
                      <a:pt x="16" y="643"/>
                    </a:lnTo>
                    <a:lnTo>
                      <a:pt x="18" y="639"/>
                    </a:lnTo>
                    <a:lnTo>
                      <a:pt x="21" y="635"/>
                    </a:lnTo>
                    <a:lnTo>
                      <a:pt x="23" y="632"/>
                    </a:lnTo>
                    <a:lnTo>
                      <a:pt x="24" y="627"/>
                    </a:lnTo>
                    <a:lnTo>
                      <a:pt x="25" y="623"/>
                    </a:lnTo>
                    <a:lnTo>
                      <a:pt x="23" y="58"/>
                    </a:lnTo>
                    <a:lnTo>
                      <a:pt x="22" y="55"/>
                    </a:lnTo>
                    <a:lnTo>
                      <a:pt x="19" y="52"/>
                    </a:lnTo>
                    <a:lnTo>
                      <a:pt x="17" y="49"/>
                    </a:lnTo>
                    <a:lnTo>
                      <a:pt x="14" y="46"/>
                    </a:lnTo>
                    <a:lnTo>
                      <a:pt x="10" y="43"/>
                    </a:lnTo>
                    <a:lnTo>
                      <a:pt x="8" y="39"/>
                    </a:lnTo>
                    <a:lnTo>
                      <a:pt x="4" y="35"/>
                    </a:lnTo>
                    <a:lnTo>
                      <a:pt x="0" y="30"/>
                    </a:lnTo>
                    <a:lnTo>
                      <a:pt x="168" y="31"/>
                    </a:lnTo>
                    <a:lnTo>
                      <a:pt x="168" y="121"/>
                    </a:lnTo>
                    <a:lnTo>
                      <a:pt x="185" y="103"/>
                    </a:lnTo>
                    <a:lnTo>
                      <a:pt x="201" y="82"/>
                    </a:lnTo>
                    <a:lnTo>
                      <a:pt x="219" y="62"/>
                    </a:lnTo>
                    <a:lnTo>
                      <a:pt x="237" y="43"/>
                    </a:lnTo>
                    <a:lnTo>
                      <a:pt x="247" y="35"/>
                    </a:lnTo>
                    <a:lnTo>
                      <a:pt x="258" y="26"/>
                    </a:lnTo>
                    <a:lnTo>
                      <a:pt x="267" y="19"/>
                    </a:lnTo>
                    <a:lnTo>
                      <a:pt x="279" y="13"/>
                    </a:lnTo>
                    <a:lnTo>
                      <a:pt x="290" y="7"/>
                    </a:lnTo>
                    <a:lnTo>
                      <a:pt x="302" y="3"/>
                    </a:lnTo>
                    <a:lnTo>
                      <a:pt x="315" y="1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9" y="1"/>
                    </a:lnTo>
                    <a:lnTo>
                      <a:pt x="360" y="3"/>
                    </a:lnTo>
                    <a:lnTo>
                      <a:pt x="369" y="6"/>
                    </a:lnTo>
                    <a:lnTo>
                      <a:pt x="379" y="8"/>
                    </a:lnTo>
                    <a:lnTo>
                      <a:pt x="388" y="13"/>
                    </a:lnTo>
                    <a:lnTo>
                      <a:pt x="397" y="18"/>
                    </a:lnTo>
                    <a:lnTo>
                      <a:pt x="404" y="24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4" name="Freeform 48"/>
              <p:cNvSpPr>
                <a:spLocks noEditPoints="1"/>
              </p:cNvSpPr>
              <p:nvPr/>
            </p:nvSpPr>
            <p:spPr bwMode="auto">
              <a:xfrm>
                <a:off x="3391" y="2055"/>
                <a:ext cx="86" cy="112"/>
              </a:xfrm>
              <a:custGeom>
                <a:avLst/>
                <a:gdLst/>
                <a:ahLst/>
                <a:cxnLst>
                  <a:cxn ang="0">
                    <a:pos x="149" y="354"/>
                  </a:cxn>
                  <a:cxn ang="0">
                    <a:pos x="142" y="362"/>
                  </a:cxn>
                  <a:cxn ang="0">
                    <a:pos x="144" y="393"/>
                  </a:cxn>
                  <a:cxn ang="0">
                    <a:pos x="154" y="423"/>
                  </a:cxn>
                  <a:cxn ang="0">
                    <a:pos x="165" y="454"/>
                  </a:cxn>
                  <a:cxn ang="0">
                    <a:pos x="182" y="484"/>
                  </a:cxn>
                  <a:cxn ang="0">
                    <a:pos x="205" y="511"/>
                  </a:cxn>
                  <a:cxn ang="0">
                    <a:pos x="233" y="534"/>
                  </a:cxn>
                  <a:cxn ang="0">
                    <a:pos x="263" y="548"/>
                  </a:cxn>
                  <a:cxn ang="0">
                    <a:pos x="307" y="555"/>
                  </a:cxn>
                  <a:cxn ang="0">
                    <a:pos x="356" y="552"/>
                  </a:cxn>
                  <a:cxn ang="0">
                    <a:pos x="402" y="537"/>
                  </a:cxn>
                  <a:cxn ang="0">
                    <a:pos x="442" y="513"/>
                  </a:cxn>
                  <a:cxn ang="0">
                    <a:pos x="478" y="484"/>
                  </a:cxn>
                  <a:cxn ang="0">
                    <a:pos x="507" y="461"/>
                  </a:cxn>
                  <a:cxn ang="0">
                    <a:pos x="495" y="620"/>
                  </a:cxn>
                  <a:cxn ang="0">
                    <a:pos x="454" y="640"/>
                  </a:cxn>
                  <a:cxn ang="0">
                    <a:pos x="390" y="659"/>
                  </a:cxn>
                  <a:cxn ang="0">
                    <a:pos x="311" y="670"/>
                  </a:cxn>
                  <a:cxn ang="0">
                    <a:pos x="257" y="669"/>
                  </a:cxn>
                  <a:cxn ang="0">
                    <a:pos x="216" y="661"/>
                  </a:cxn>
                  <a:cxn ang="0">
                    <a:pos x="179" y="646"/>
                  </a:cxn>
                  <a:cxn ang="0">
                    <a:pos x="126" y="613"/>
                  </a:cxn>
                  <a:cxn ang="0">
                    <a:pos x="81" y="571"/>
                  </a:cxn>
                  <a:cxn ang="0">
                    <a:pos x="45" y="521"/>
                  </a:cxn>
                  <a:cxn ang="0">
                    <a:pos x="20" y="466"/>
                  </a:cxn>
                  <a:cxn ang="0">
                    <a:pos x="4" y="406"/>
                  </a:cxn>
                  <a:cxn ang="0">
                    <a:pos x="0" y="333"/>
                  </a:cxn>
                  <a:cxn ang="0">
                    <a:pos x="8" y="255"/>
                  </a:cxn>
                  <a:cxn ang="0">
                    <a:pos x="26" y="182"/>
                  </a:cxn>
                  <a:cxn ang="0">
                    <a:pos x="58" y="116"/>
                  </a:cxn>
                  <a:cxn ang="0">
                    <a:pos x="89" y="79"/>
                  </a:cxn>
                  <a:cxn ang="0">
                    <a:pos x="117" y="55"/>
                  </a:cxn>
                  <a:cxn ang="0">
                    <a:pos x="149" y="35"/>
                  </a:cxn>
                  <a:cxn ang="0">
                    <a:pos x="198" y="12"/>
                  </a:cxn>
                  <a:cxn ang="0">
                    <a:pos x="252" y="1"/>
                  </a:cxn>
                  <a:cxn ang="0">
                    <a:pos x="308" y="1"/>
                  </a:cxn>
                  <a:cxn ang="0">
                    <a:pos x="363" y="12"/>
                  </a:cxn>
                  <a:cxn ang="0">
                    <a:pos x="411" y="36"/>
                  </a:cxn>
                  <a:cxn ang="0">
                    <a:pos x="452" y="77"/>
                  </a:cxn>
                  <a:cxn ang="0">
                    <a:pos x="483" y="129"/>
                  </a:cxn>
                  <a:cxn ang="0">
                    <a:pos x="505" y="189"/>
                  </a:cxn>
                  <a:cxn ang="0">
                    <a:pos x="517" y="251"/>
                  </a:cxn>
                  <a:cxn ang="0">
                    <a:pos x="520" y="314"/>
                  </a:cxn>
                  <a:cxn ang="0">
                    <a:pos x="160" y="253"/>
                  </a:cxn>
                  <a:cxn ang="0">
                    <a:pos x="151" y="232"/>
                  </a:cxn>
                  <a:cxn ang="0">
                    <a:pos x="155" y="212"/>
                  </a:cxn>
                  <a:cxn ang="0">
                    <a:pos x="166" y="181"/>
                  </a:cxn>
                  <a:cxn ang="0">
                    <a:pos x="191" y="133"/>
                  </a:cxn>
                  <a:cxn ang="0">
                    <a:pos x="210" y="115"/>
                  </a:cxn>
                  <a:cxn ang="0">
                    <a:pos x="234" y="103"/>
                  </a:cxn>
                  <a:cxn ang="0">
                    <a:pos x="260" y="97"/>
                  </a:cxn>
                  <a:cxn ang="0">
                    <a:pos x="284" y="101"/>
                  </a:cxn>
                  <a:cxn ang="0">
                    <a:pos x="327" y="121"/>
                  </a:cxn>
                  <a:cxn ang="0">
                    <a:pos x="356" y="151"/>
                  </a:cxn>
                  <a:cxn ang="0">
                    <a:pos x="373" y="183"/>
                  </a:cxn>
                  <a:cxn ang="0">
                    <a:pos x="385" y="223"/>
                  </a:cxn>
                  <a:cxn ang="0">
                    <a:pos x="160" y="253"/>
                  </a:cxn>
                </a:cxnLst>
                <a:rect l="0" t="0" r="r" b="b"/>
                <a:pathLst>
                  <a:path w="520" h="670">
                    <a:moveTo>
                      <a:pt x="518" y="354"/>
                    </a:moveTo>
                    <a:lnTo>
                      <a:pt x="154" y="354"/>
                    </a:lnTo>
                    <a:lnTo>
                      <a:pt x="149" y="354"/>
                    </a:lnTo>
                    <a:lnTo>
                      <a:pt x="147" y="357"/>
                    </a:lnTo>
                    <a:lnTo>
                      <a:pt x="144" y="359"/>
                    </a:lnTo>
                    <a:lnTo>
                      <a:pt x="142" y="362"/>
                    </a:lnTo>
                    <a:lnTo>
                      <a:pt x="141" y="370"/>
                    </a:lnTo>
                    <a:lnTo>
                      <a:pt x="142" y="381"/>
                    </a:lnTo>
                    <a:lnTo>
                      <a:pt x="144" y="393"/>
                    </a:lnTo>
                    <a:lnTo>
                      <a:pt x="148" y="403"/>
                    </a:lnTo>
                    <a:lnTo>
                      <a:pt x="151" y="414"/>
                    </a:lnTo>
                    <a:lnTo>
                      <a:pt x="154" y="423"/>
                    </a:lnTo>
                    <a:lnTo>
                      <a:pt x="156" y="432"/>
                    </a:lnTo>
                    <a:lnTo>
                      <a:pt x="160" y="443"/>
                    </a:lnTo>
                    <a:lnTo>
                      <a:pt x="165" y="454"/>
                    </a:lnTo>
                    <a:lnTo>
                      <a:pt x="169" y="463"/>
                    </a:lnTo>
                    <a:lnTo>
                      <a:pt x="175" y="474"/>
                    </a:lnTo>
                    <a:lnTo>
                      <a:pt x="182" y="484"/>
                    </a:lnTo>
                    <a:lnTo>
                      <a:pt x="190" y="493"/>
                    </a:lnTo>
                    <a:lnTo>
                      <a:pt x="197" y="503"/>
                    </a:lnTo>
                    <a:lnTo>
                      <a:pt x="205" y="511"/>
                    </a:lnTo>
                    <a:lnTo>
                      <a:pt x="214" y="519"/>
                    </a:lnTo>
                    <a:lnTo>
                      <a:pt x="223" y="527"/>
                    </a:lnTo>
                    <a:lnTo>
                      <a:pt x="233" y="534"/>
                    </a:lnTo>
                    <a:lnTo>
                      <a:pt x="242" y="540"/>
                    </a:lnTo>
                    <a:lnTo>
                      <a:pt x="252" y="545"/>
                    </a:lnTo>
                    <a:lnTo>
                      <a:pt x="263" y="548"/>
                    </a:lnTo>
                    <a:lnTo>
                      <a:pt x="273" y="552"/>
                    </a:lnTo>
                    <a:lnTo>
                      <a:pt x="290" y="554"/>
                    </a:lnTo>
                    <a:lnTo>
                      <a:pt x="307" y="555"/>
                    </a:lnTo>
                    <a:lnTo>
                      <a:pt x="324" y="555"/>
                    </a:lnTo>
                    <a:lnTo>
                      <a:pt x="339" y="554"/>
                    </a:lnTo>
                    <a:lnTo>
                      <a:pt x="356" y="552"/>
                    </a:lnTo>
                    <a:lnTo>
                      <a:pt x="372" y="548"/>
                    </a:lnTo>
                    <a:lnTo>
                      <a:pt x="386" y="543"/>
                    </a:lnTo>
                    <a:lnTo>
                      <a:pt x="402" y="537"/>
                    </a:lnTo>
                    <a:lnTo>
                      <a:pt x="415" y="530"/>
                    </a:lnTo>
                    <a:lnTo>
                      <a:pt x="429" y="523"/>
                    </a:lnTo>
                    <a:lnTo>
                      <a:pt x="442" y="513"/>
                    </a:lnTo>
                    <a:lnTo>
                      <a:pt x="454" y="505"/>
                    </a:lnTo>
                    <a:lnTo>
                      <a:pt x="466" y="494"/>
                    </a:lnTo>
                    <a:lnTo>
                      <a:pt x="478" y="484"/>
                    </a:lnTo>
                    <a:lnTo>
                      <a:pt x="488" y="473"/>
                    </a:lnTo>
                    <a:lnTo>
                      <a:pt x="497" y="461"/>
                    </a:lnTo>
                    <a:lnTo>
                      <a:pt x="507" y="461"/>
                    </a:lnTo>
                    <a:lnTo>
                      <a:pt x="503" y="610"/>
                    </a:lnTo>
                    <a:lnTo>
                      <a:pt x="501" y="614"/>
                    </a:lnTo>
                    <a:lnTo>
                      <a:pt x="495" y="620"/>
                    </a:lnTo>
                    <a:lnTo>
                      <a:pt x="484" y="626"/>
                    </a:lnTo>
                    <a:lnTo>
                      <a:pt x="471" y="633"/>
                    </a:lnTo>
                    <a:lnTo>
                      <a:pt x="454" y="640"/>
                    </a:lnTo>
                    <a:lnTo>
                      <a:pt x="435" y="646"/>
                    </a:lnTo>
                    <a:lnTo>
                      <a:pt x="412" y="653"/>
                    </a:lnTo>
                    <a:lnTo>
                      <a:pt x="390" y="659"/>
                    </a:lnTo>
                    <a:lnTo>
                      <a:pt x="364" y="664"/>
                    </a:lnTo>
                    <a:lnTo>
                      <a:pt x="338" y="668"/>
                    </a:lnTo>
                    <a:lnTo>
                      <a:pt x="311" y="670"/>
                    </a:lnTo>
                    <a:lnTo>
                      <a:pt x="283" y="670"/>
                    </a:lnTo>
                    <a:lnTo>
                      <a:pt x="270" y="670"/>
                    </a:lnTo>
                    <a:lnTo>
                      <a:pt x="257" y="669"/>
                    </a:lnTo>
                    <a:lnTo>
                      <a:pt x="242" y="667"/>
                    </a:lnTo>
                    <a:lnTo>
                      <a:pt x="229" y="664"/>
                    </a:lnTo>
                    <a:lnTo>
                      <a:pt x="216" y="661"/>
                    </a:lnTo>
                    <a:lnTo>
                      <a:pt x="204" y="657"/>
                    </a:lnTo>
                    <a:lnTo>
                      <a:pt x="191" y="652"/>
                    </a:lnTo>
                    <a:lnTo>
                      <a:pt x="179" y="646"/>
                    </a:lnTo>
                    <a:lnTo>
                      <a:pt x="160" y="637"/>
                    </a:lnTo>
                    <a:lnTo>
                      <a:pt x="143" y="626"/>
                    </a:lnTo>
                    <a:lnTo>
                      <a:pt x="126" y="613"/>
                    </a:lnTo>
                    <a:lnTo>
                      <a:pt x="109" y="600"/>
                    </a:lnTo>
                    <a:lnTo>
                      <a:pt x="95" y="585"/>
                    </a:lnTo>
                    <a:lnTo>
                      <a:pt x="81" y="571"/>
                    </a:lnTo>
                    <a:lnTo>
                      <a:pt x="68" y="554"/>
                    </a:lnTo>
                    <a:lnTo>
                      <a:pt x="56" y="537"/>
                    </a:lnTo>
                    <a:lnTo>
                      <a:pt x="45" y="521"/>
                    </a:lnTo>
                    <a:lnTo>
                      <a:pt x="35" y="503"/>
                    </a:lnTo>
                    <a:lnTo>
                      <a:pt x="27" y="484"/>
                    </a:lnTo>
                    <a:lnTo>
                      <a:pt x="20" y="466"/>
                    </a:lnTo>
                    <a:lnTo>
                      <a:pt x="14" y="445"/>
                    </a:lnTo>
                    <a:lnTo>
                      <a:pt x="8" y="426"/>
                    </a:lnTo>
                    <a:lnTo>
                      <a:pt x="4" y="406"/>
                    </a:lnTo>
                    <a:lnTo>
                      <a:pt x="2" y="385"/>
                    </a:lnTo>
                    <a:lnTo>
                      <a:pt x="0" y="359"/>
                    </a:lnTo>
                    <a:lnTo>
                      <a:pt x="0" y="333"/>
                    </a:lnTo>
                    <a:lnTo>
                      <a:pt x="2" y="306"/>
                    </a:lnTo>
                    <a:lnTo>
                      <a:pt x="4" y="281"/>
                    </a:lnTo>
                    <a:lnTo>
                      <a:pt x="8" y="255"/>
                    </a:lnTo>
                    <a:lnTo>
                      <a:pt x="12" y="230"/>
                    </a:lnTo>
                    <a:lnTo>
                      <a:pt x="18" y="206"/>
                    </a:lnTo>
                    <a:lnTo>
                      <a:pt x="26" y="182"/>
                    </a:lnTo>
                    <a:lnTo>
                      <a:pt x="35" y="159"/>
                    </a:lnTo>
                    <a:lnTo>
                      <a:pt x="46" y="137"/>
                    </a:lnTo>
                    <a:lnTo>
                      <a:pt x="58" y="116"/>
                    </a:lnTo>
                    <a:lnTo>
                      <a:pt x="72" y="97"/>
                    </a:lnTo>
                    <a:lnTo>
                      <a:pt x="81" y="88"/>
                    </a:lnTo>
                    <a:lnTo>
                      <a:pt x="89" y="79"/>
                    </a:lnTo>
                    <a:lnTo>
                      <a:pt x="97" y="71"/>
                    </a:lnTo>
                    <a:lnTo>
                      <a:pt x="107" y="62"/>
                    </a:lnTo>
                    <a:lnTo>
                      <a:pt x="117" y="55"/>
                    </a:lnTo>
                    <a:lnTo>
                      <a:pt x="126" y="48"/>
                    </a:lnTo>
                    <a:lnTo>
                      <a:pt x="137" y="41"/>
                    </a:lnTo>
                    <a:lnTo>
                      <a:pt x="149" y="35"/>
                    </a:lnTo>
                    <a:lnTo>
                      <a:pt x="163" y="27"/>
                    </a:lnTo>
                    <a:lnTo>
                      <a:pt x="180" y="19"/>
                    </a:lnTo>
                    <a:lnTo>
                      <a:pt x="198" y="12"/>
                    </a:lnTo>
                    <a:lnTo>
                      <a:pt x="215" y="7"/>
                    </a:lnTo>
                    <a:lnTo>
                      <a:pt x="234" y="4"/>
                    </a:lnTo>
                    <a:lnTo>
                      <a:pt x="252" y="1"/>
                    </a:lnTo>
                    <a:lnTo>
                      <a:pt x="271" y="0"/>
                    </a:lnTo>
                    <a:lnTo>
                      <a:pt x="290" y="0"/>
                    </a:lnTo>
                    <a:lnTo>
                      <a:pt x="308" y="1"/>
                    </a:lnTo>
                    <a:lnTo>
                      <a:pt x="327" y="4"/>
                    </a:lnTo>
                    <a:lnTo>
                      <a:pt x="345" y="7"/>
                    </a:lnTo>
                    <a:lnTo>
                      <a:pt x="363" y="12"/>
                    </a:lnTo>
                    <a:lnTo>
                      <a:pt x="380" y="19"/>
                    </a:lnTo>
                    <a:lnTo>
                      <a:pt x="397" y="28"/>
                    </a:lnTo>
                    <a:lnTo>
                      <a:pt x="411" y="36"/>
                    </a:lnTo>
                    <a:lnTo>
                      <a:pt x="427" y="47"/>
                    </a:lnTo>
                    <a:lnTo>
                      <a:pt x="440" y="61"/>
                    </a:lnTo>
                    <a:lnTo>
                      <a:pt x="452" y="77"/>
                    </a:lnTo>
                    <a:lnTo>
                      <a:pt x="463" y="94"/>
                    </a:lnTo>
                    <a:lnTo>
                      <a:pt x="473" y="110"/>
                    </a:lnTo>
                    <a:lnTo>
                      <a:pt x="483" y="129"/>
                    </a:lnTo>
                    <a:lnTo>
                      <a:pt x="491" y="149"/>
                    </a:lnTo>
                    <a:lnTo>
                      <a:pt x="499" y="169"/>
                    </a:lnTo>
                    <a:lnTo>
                      <a:pt x="505" y="189"/>
                    </a:lnTo>
                    <a:lnTo>
                      <a:pt x="509" y="210"/>
                    </a:lnTo>
                    <a:lnTo>
                      <a:pt x="514" y="231"/>
                    </a:lnTo>
                    <a:lnTo>
                      <a:pt x="517" y="251"/>
                    </a:lnTo>
                    <a:lnTo>
                      <a:pt x="519" y="273"/>
                    </a:lnTo>
                    <a:lnTo>
                      <a:pt x="520" y="293"/>
                    </a:lnTo>
                    <a:lnTo>
                      <a:pt x="520" y="314"/>
                    </a:lnTo>
                    <a:lnTo>
                      <a:pt x="520" y="334"/>
                    </a:lnTo>
                    <a:lnTo>
                      <a:pt x="518" y="354"/>
                    </a:lnTo>
                    <a:close/>
                    <a:moveTo>
                      <a:pt x="160" y="253"/>
                    </a:moveTo>
                    <a:lnTo>
                      <a:pt x="155" y="247"/>
                    </a:lnTo>
                    <a:lnTo>
                      <a:pt x="153" y="239"/>
                    </a:lnTo>
                    <a:lnTo>
                      <a:pt x="151" y="232"/>
                    </a:lnTo>
                    <a:lnTo>
                      <a:pt x="151" y="225"/>
                    </a:lnTo>
                    <a:lnTo>
                      <a:pt x="154" y="218"/>
                    </a:lnTo>
                    <a:lnTo>
                      <a:pt x="155" y="212"/>
                    </a:lnTo>
                    <a:lnTo>
                      <a:pt x="157" y="205"/>
                    </a:lnTo>
                    <a:lnTo>
                      <a:pt x="160" y="199"/>
                    </a:lnTo>
                    <a:lnTo>
                      <a:pt x="166" y="181"/>
                    </a:lnTo>
                    <a:lnTo>
                      <a:pt x="173" y="164"/>
                    </a:lnTo>
                    <a:lnTo>
                      <a:pt x="181" y="147"/>
                    </a:lnTo>
                    <a:lnTo>
                      <a:pt x="191" y="133"/>
                    </a:lnTo>
                    <a:lnTo>
                      <a:pt x="197" y="127"/>
                    </a:lnTo>
                    <a:lnTo>
                      <a:pt x="204" y="121"/>
                    </a:lnTo>
                    <a:lnTo>
                      <a:pt x="210" y="115"/>
                    </a:lnTo>
                    <a:lnTo>
                      <a:pt x="217" y="110"/>
                    </a:lnTo>
                    <a:lnTo>
                      <a:pt x="226" y="107"/>
                    </a:lnTo>
                    <a:lnTo>
                      <a:pt x="234" y="103"/>
                    </a:lnTo>
                    <a:lnTo>
                      <a:pt x="242" y="100"/>
                    </a:lnTo>
                    <a:lnTo>
                      <a:pt x="252" y="98"/>
                    </a:lnTo>
                    <a:lnTo>
                      <a:pt x="260" y="97"/>
                    </a:lnTo>
                    <a:lnTo>
                      <a:pt x="269" y="98"/>
                    </a:lnTo>
                    <a:lnTo>
                      <a:pt x="276" y="100"/>
                    </a:lnTo>
                    <a:lnTo>
                      <a:pt x="284" y="101"/>
                    </a:lnTo>
                    <a:lnTo>
                      <a:pt x="300" y="105"/>
                    </a:lnTo>
                    <a:lnTo>
                      <a:pt x="314" y="113"/>
                    </a:lnTo>
                    <a:lnTo>
                      <a:pt x="327" y="121"/>
                    </a:lnTo>
                    <a:lnTo>
                      <a:pt x="338" y="131"/>
                    </a:lnTo>
                    <a:lnTo>
                      <a:pt x="348" y="140"/>
                    </a:lnTo>
                    <a:lnTo>
                      <a:pt x="356" y="151"/>
                    </a:lnTo>
                    <a:lnTo>
                      <a:pt x="362" y="161"/>
                    </a:lnTo>
                    <a:lnTo>
                      <a:pt x="368" y="171"/>
                    </a:lnTo>
                    <a:lnTo>
                      <a:pt x="373" y="183"/>
                    </a:lnTo>
                    <a:lnTo>
                      <a:pt x="378" y="196"/>
                    </a:lnTo>
                    <a:lnTo>
                      <a:pt x="382" y="210"/>
                    </a:lnTo>
                    <a:lnTo>
                      <a:pt x="385" y="223"/>
                    </a:lnTo>
                    <a:lnTo>
                      <a:pt x="387" y="237"/>
                    </a:lnTo>
                    <a:lnTo>
                      <a:pt x="388" y="251"/>
                    </a:lnTo>
                    <a:lnTo>
                      <a:pt x="160" y="25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5" name="Freeform 49"/>
              <p:cNvSpPr>
                <a:spLocks/>
              </p:cNvSpPr>
              <p:nvPr/>
            </p:nvSpPr>
            <p:spPr bwMode="auto">
              <a:xfrm>
                <a:off x="3412" y="2018"/>
                <a:ext cx="46" cy="30"/>
              </a:xfrm>
              <a:custGeom>
                <a:avLst/>
                <a:gdLst/>
                <a:ahLst/>
                <a:cxnLst>
                  <a:cxn ang="0">
                    <a:pos x="272" y="115"/>
                  </a:cxn>
                  <a:cxn ang="0">
                    <a:pos x="22" y="180"/>
                  </a:cxn>
                  <a:cxn ang="0">
                    <a:pos x="0" y="107"/>
                  </a:cxn>
                  <a:cxn ang="0">
                    <a:pos x="257" y="0"/>
                  </a:cxn>
                  <a:cxn ang="0">
                    <a:pos x="272" y="115"/>
                  </a:cxn>
                </a:cxnLst>
                <a:rect l="0" t="0" r="r" b="b"/>
                <a:pathLst>
                  <a:path w="272" h="180">
                    <a:moveTo>
                      <a:pt x="272" y="115"/>
                    </a:moveTo>
                    <a:lnTo>
                      <a:pt x="22" y="180"/>
                    </a:lnTo>
                    <a:lnTo>
                      <a:pt x="0" y="107"/>
                    </a:lnTo>
                    <a:lnTo>
                      <a:pt x="257" y="0"/>
                    </a:lnTo>
                    <a:lnTo>
                      <a:pt x="272" y="11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6" name="Freeform 50"/>
              <p:cNvSpPr>
                <a:spLocks noEditPoints="1"/>
              </p:cNvSpPr>
              <p:nvPr/>
            </p:nvSpPr>
            <p:spPr bwMode="auto">
              <a:xfrm>
                <a:off x="3287" y="2055"/>
                <a:ext cx="92" cy="148"/>
              </a:xfrm>
              <a:custGeom>
                <a:avLst/>
                <a:gdLst/>
                <a:ahLst/>
                <a:cxnLst>
                  <a:cxn ang="0">
                    <a:pos x="337" y="542"/>
                  </a:cxn>
                  <a:cxn ang="0">
                    <a:pos x="297" y="558"/>
                  </a:cxn>
                  <a:cxn ang="0">
                    <a:pos x="267" y="557"/>
                  </a:cxn>
                  <a:cxn ang="0">
                    <a:pos x="242" y="548"/>
                  </a:cxn>
                  <a:cxn ang="0">
                    <a:pos x="220" y="530"/>
                  </a:cxn>
                  <a:cxn ang="0">
                    <a:pos x="186" y="483"/>
                  </a:cxn>
                  <a:cxn ang="0">
                    <a:pos x="168" y="428"/>
                  </a:cxn>
                  <a:cxn ang="0">
                    <a:pos x="160" y="368"/>
                  </a:cxn>
                  <a:cxn ang="0">
                    <a:pos x="161" y="307"/>
                  </a:cxn>
                  <a:cxn ang="0">
                    <a:pos x="167" y="247"/>
                  </a:cxn>
                  <a:cxn ang="0">
                    <a:pos x="185" y="185"/>
                  </a:cxn>
                  <a:cxn ang="0">
                    <a:pos x="202" y="159"/>
                  </a:cxn>
                  <a:cxn ang="0">
                    <a:pos x="227" y="136"/>
                  </a:cxn>
                  <a:cxn ang="0">
                    <a:pos x="261" y="120"/>
                  </a:cxn>
                  <a:cxn ang="0">
                    <a:pos x="300" y="119"/>
                  </a:cxn>
                  <a:cxn ang="0">
                    <a:pos x="336" y="134"/>
                  </a:cxn>
                  <a:cxn ang="0">
                    <a:pos x="361" y="160"/>
                  </a:cxn>
                  <a:cxn ang="0">
                    <a:pos x="385" y="202"/>
                  </a:cxn>
                  <a:cxn ang="0">
                    <a:pos x="404" y="275"/>
                  </a:cxn>
                  <a:cxn ang="0">
                    <a:pos x="408" y="353"/>
                  </a:cxn>
                  <a:cxn ang="0">
                    <a:pos x="396" y="430"/>
                  </a:cxn>
                  <a:cxn ang="0">
                    <a:pos x="372" y="501"/>
                  </a:cxn>
                  <a:cxn ang="0">
                    <a:pos x="389" y="660"/>
                  </a:cxn>
                  <a:cxn ang="0">
                    <a:pos x="356" y="667"/>
                  </a:cxn>
                  <a:cxn ang="0">
                    <a:pos x="323" y="671"/>
                  </a:cxn>
                  <a:cxn ang="0">
                    <a:pos x="289" y="667"/>
                  </a:cxn>
                  <a:cxn ang="0">
                    <a:pos x="257" y="659"/>
                  </a:cxn>
                  <a:cxn ang="0">
                    <a:pos x="230" y="644"/>
                  </a:cxn>
                  <a:cxn ang="0">
                    <a:pos x="165" y="841"/>
                  </a:cxn>
                  <a:cxn ang="0">
                    <a:pos x="173" y="861"/>
                  </a:cxn>
                  <a:cxn ang="0">
                    <a:pos x="184" y="880"/>
                  </a:cxn>
                  <a:cxn ang="0">
                    <a:pos x="182" y="884"/>
                  </a:cxn>
                  <a:cxn ang="0">
                    <a:pos x="20" y="855"/>
                  </a:cxn>
                  <a:cxn ang="0">
                    <a:pos x="16" y="68"/>
                  </a:cxn>
                  <a:cxn ang="0">
                    <a:pos x="10" y="47"/>
                  </a:cxn>
                  <a:cxn ang="0">
                    <a:pos x="0" y="25"/>
                  </a:cxn>
                  <a:cxn ang="0">
                    <a:pos x="151" y="41"/>
                  </a:cxn>
                  <a:cxn ang="0">
                    <a:pos x="153" y="67"/>
                  </a:cxn>
                  <a:cxn ang="0">
                    <a:pos x="159" y="91"/>
                  </a:cxn>
                  <a:cxn ang="0">
                    <a:pos x="184" y="59"/>
                  </a:cxn>
                  <a:cxn ang="0">
                    <a:pos x="215" y="34"/>
                  </a:cxn>
                  <a:cxn ang="0">
                    <a:pos x="251" y="15"/>
                  </a:cxn>
                  <a:cxn ang="0">
                    <a:pos x="289" y="3"/>
                  </a:cxn>
                  <a:cxn ang="0">
                    <a:pos x="331" y="0"/>
                  </a:cxn>
                  <a:cxn ang="0">
                    <a:pos x="388" y="14"/>
                  </a:cxn>
                  <a:cxn ang="0">
                    <a:pos x="441" y="49"/>
                  </a:cxn>
                  <a:cxn ang="0">
                    <a:pos x="483" y="97"/>
                  </a:cxn>
                  <a:cxn ang="0">
                    <a:pos x="516" y="153"/>
                  </a:cxn>
                  <a:cxn ang="0">
                    <a:pos x="537" y="214"/>
                  </a:cxn>
                  <a:cxn ang="0">
                    <a:pos x="550" y="283"/>
                  </a:cxn>
                  <a:cxn ang="0">
                    <a:pos x="553" y="370"/>
                  </a:cxn>
                  <a:cxn ang="0">
                    <a:pos x="542" y="458"/>
                  </a:cxn>
                  <a:cxn ang="0">
                    <a:pos x="517" y="539"/>
                  </a:cxn>
                  <a:cxn ang="0">
                    <a:pos x="495" y="575"/>
                  </a:cxn>
                  <a:cxn ang="0">
                    <a:pos x="470" y="607"/>
                  </a:cxn>
                  <a:cxn ang="0">
                    <a:pos x="438" y="634"/>
                  </a:cxn>
                  <a:cxn ang="0">
                    <a:pos x="400" y="655"/>
                  </a:cxn>
                </a:cxnLst>
                <a:rect l="0" t="0" r="r" b="b"/>
                <a:pathLst>
                  <a:path w="553" h="884">
                    <a:moveTo>
                      <a:pt x="361" y="521"/>
                    </a:moveTo>
                    <a:lnTo>
                      <a:pt x="349" y="533"/>
                    </a:lnTo>
                    <a:lnTo>
                      <a:pt x="337" y="542"/>
                    </a:lnTo>
                    <a:lnTo>
                      <a:pt x="324" y="550"/>
                    </a:lnTo>
                    <a:lnTo>
                      <a:pt x="311" y="555"/>
                    </a:lnTo>
                    <a:lnTo>
                      <a:pt x="297" y="558"/>
                    </a:lnTo>
                    <a:lnTo>
                      <a:pt x="282" y="558"/>
                    </a:lnTo>
                    <a:lnTo>
                      <a:pt x="274" y="558"/>
                    </a:lnTo>
                    <a:lnTo>
                      <a:pt x="267" y="557"/>
                    </a:lnTo>
                    <a:lnTo>
                      <a:pt x="258" y="556"/>
                    </a:lnTo>
                    <a:lnTo>
                      <a:pt x="250" y="554"/>
                    </a:lnTo>
                    <a:lnTo>
                      <a:pt x="242" y="548"/>
                    </a:lnTo>
                    <a:lnTo>
                      <a:pt x="234" y="542"/>
                    </a:lnTo>
                    <a:lnTo>
                      <a:pt x="226" y="536"/>
                    </a:lnTo>
                    <a:lnTo>
                      <a:pt x="220" y="530"/>
                    </a:lnTo>
                    <a:lnTo>
                      <a:pt x="207" y="515"/>
                    </a:lnTo>
                    <a:lnTo>
                      <a:pt x="196" y="500"/>
                    </a:lnTo>
                    <a:lnTo>
                      <a:pt x="186" y="483"/>
                    </a:lnTo>
                    <a:lnTo>
                      <a:pt x="179" y="465"/>
                    </a:lnTo>
                    <a:lnTo>
                      <a:pt x="173" y="447"/>
                    </a:lnTo>
                    <a:lnTo>
                      <a:pt x="168" y="428"/>
                    </a:lnTo>
                    <a:lnTo>
                      <a:pt x="165" y="408"/>
                    </a:lnTo>
                    <a:lnTo>
                      <a:pt x="162" y="388"/>
                    </a:lnTo>
                    <a:lnTo>
                      <a:pt x="160" y="368"/>
                    </a:lnTo>
                    <a:lnTo>
                      <a:pt x="160" y="348"/>
                    </a:lnTo>
                    <a:lnTo>
                      <a:pt x="160" y="327"/>
                    </a:lnTo>
                    <a:lnTo>
                      <a:pt x="161" y="307"/>
                    </a:lnTo>
                    <a:lnTo>
                      <a:pt x="162" y="288"/>
                    </a:lnTo>
                    <a:lnTo>
                      <a:pt x="165" y="269"/>
                    </a:lnTo>
                    <a:lnTo>
                      <a:pt x="167" y="247"/>
                    </a:lnTo>
                    <a:lnTo>
                      <a:pt x="172" y="227"/>
                    </a:lnTo>
                    <a:lnTo>
                      <a:pt x="178" y="205"/>
                    </a:lnTo>
                    <a:lnTo>
                      <a:pt x="185" y="185"/>
                    </a:lnTo>
                    <a:lnTo>
                      <a:pt x="190" y="175"/>
                    </a:lnTo>
                    <a:lnTo>
                      <a:pt x="196" y="167"/>
                    </a:lnTo>
                    <a:lnTo>
                      <a:pt x="202" y="159"/>
                    </a:lnTo>
                    <a:lnTo>
                      <a:pt x="209" y="150"/>
                    </a:lnTo>
                    <a:lnTo>
                      <a:pt x="218" y="143"/>
                    </a:lnTo>
                    <a:lnTo>
                      <a:pt x="227" y="136"/>
                    </a:lnTo>
                    <a:lnTo>
                      <a:pt x="237" y="130"/>
                    </a:lnTo>
                    <a:lnTo>
                      <a:pt x="248" y="125"/>
                    </a:lnTo>
                    <a:lnTo>
                      <a:pt x="261" y="120"/>
                    </a:lnTo>
                    <a:lnTo>
                      <a:pt x="274" y="118"/>
                    </a:lnTo>
                    <a:lnTo>
                      <a:pt x="287" y="118"/>
                    </a:lnTo>
                    <a:lnTo>
                      <a:pt x="300" y="119"/>
                    </a:lnTo>
                    <a:lnTo>
                      <a:pt x="313" y="123"/>
                    </a:lnTo>
                    <a:lnTo>
                      <a:pt x="325" y="128"/>
                    </a:lnTo>
                    <a:lnTo>
                      <a:pt x="336" y="134"/>
                    </a:lnTo>
                    <a:lnTo>
                      <a:pt x="346" y="141"/>
                    </a:lnTo>
                    <a:lnTo>
                      <a:pt x="354" y="150"/>
                    </a:lnTo>
                    <a:lnTo>
                      <a:pt x="361" y="160"/>
                    </a:lnTo>
                    <a:lnTo>
                      <a:pt x="368" y="169"/>
                    </a:lnTo>
                    <a:lnTo>
                      <a:pt x="374" y="180"/>
                    </a:lnTo>
                    <a:lnTo>
                      <a:pt x="385" y="202"/>
                    </a:lnTo>
                    <a:lnTo>
                      <a:pt x="394" y="226"/>
                    </a:lnTo>
                    <a:lnTo>
                      <a:pt x="401" y="250"/>
                    </a:lnTo>
                    <a:lnTo>
                      <a:pt x="404" y="275"/>
                    </a:lnTo>
                    <a:lnTo>
                      <a:pt x="408" y="300"/>
                    </a:lnTo>
                    <a:lnTo>
                      <a:pt x="408" y="326"/>
                    </a:lnTo>
                    <a:lnTo>
                      <a:pt x="408" y="353"/>
                    </a:lnTo>
                    <a:lnTo>
                      <a:pt x="406" y="379"/>
                    </a:lnTo>
                    <a:lnTo>
                      <a:pt x="401" y="405"/>
                    </a:lnTo>
                    <a:lnTo>
                      <a:pt x="396" y="430"/>
                    </a:lnTo>
                    <a:lnTo>
                      <a:pt x="389" y="455"/>
                    </a:lnTo>
                    <a:lnTo>
                      <a:pt x="380" y="478"/>
                    </a:lnTo>
                    <a:lnTo>
                      <a:pt x="372" y="501"/>
                    </a:lnTo>
                    <a:lnTo>
                      <a:pt x="361" y="521"/>
                    </a:lnTo>
                    <a:close/>
                    <a:moveTo>
                      <a:pt x="400" y="655"/>
                    </a:moveTo>
                    <a:lnTo>
                      <a:pt x="389" y="660"/>
                    </a:lnTo>
                    <a:lnTo>
                      <a:pt x="378" y="662"/>
                    </a:lnTo>
                    <a:lnTo>
                      <a:pt x="367" y="666"/>
                    </a:lnTo>
                    <a:lnTo>
                      <a:pt x="356" y="667"/>
                    </a:lnTo>
                    <a:lnTo>
                      <a:pt x="346" y="670"/>
                    </a:lnTo>
                    <a:lnTo>
                      <a:pt x="334" y="670"/>
                    </a:lnTo>
                    <a:lnTo>
                      <a:pt x="323" y="671"/>
                    </a:lnTo>
                    <a:lnTo>
                      <a:pt x="311" y="670"/>
                    </a:lnTo>
                    <a:lnTo>
                      <a:pt x="300" y="668"/>
                    </a:lnTo>
                    <a:lnTo>
                      <a:pt x="289" y="667"/>
                    </a:lnTo>
                    <a:lnTo>
                      <a:pt x="279" y="665"/>
                    </a:lnTo>
                    <a:lnTo>
                      <a:pt x="268" y="662"/>
                    </a:lnTo>
                    <a:lnTo>
                      <a:pt x="257" y="659"/>
                    </a:lnTo>
                    <a:lnTo>
                      <a:pt x="248" y="654"/>
                    </a:lnTo>
                    <a:lnTo>
                      <a:pt x="239" y="650"/>
                    </a:lnTo>
                    <a:lnTo>
                      <a:pt x="230" y="644"/>
                    </a:lnTo>
                    <a:lnTo>
                      <a:pt x="173" y="599"/>
                    </a:lnTo>
                    <a:lnTo>
                      <a:pt x="165" y="610"/>
                    </a:lnTo>
                    <a:lnTo>
                      <a:pt x="165" y="841"/>
                    </a:lnTo>
                    <a:lnTo>
                      <a:pt x="166" y="847"/>
                    </a:lnTo>
                    <a:lnTo>
                      <a:pt x="170" y="854"/>
                    </a:lnTo>
                    <a:lnTo>
                      <a:pt x="173" y="861"/>
                    </a:lnTo>
                    <a:lnTo>
                      <a:pt x="178" y="868"/>
                    </a:lnTo>
                    <a:lnTo>
                      <a:pt x="182" y="874"/>
                    </a:lnTo>
                    <a:lnTo>
                      <a:pt x="184" y="880"/>
                    </a:lnTo>
                    <a:lnTo>
                      <a:pt x="184" y="881"/>
                    </a:lnTo>
                    <a:lnTo>
                      <a:pt x="183" y="883"/>
                    </a:lnTo>
                    <a:lnTo>
                      <a:pt x="182" y="884"/>
                    </a:lnTo>
                    <a:lnTo>
                      <a:pt x="179" y="884"/>
                    </a:lnTo>
                    <a:lnTo>
                      <a:pt x="12" y="884"/>
                    </a:lnTo>
                    <a:lnTo>
                      <a:pt x="20" y="855"/>
                    </a:lnTo>
                    <a:lnTo>
                      <a:pt x="20" y="81"/>
                    </a:lnTo>
                    <a:lnTo>
                      <a:pt x="18" y="75"/>
                    </a:lnTo>
                    <a:lnTo>
                      <a:pt x="16" y="68"/>
                    </a:lnTo>
                    <a:lnTo>
                      <a:pt x="14" y="62"/>
                    </a:lnTo>
                    <a:lnTo>
                      <a:pt x="13" y="55"/>
                    </a:lnTo>
                    <a:lnTo>
                      <a:pt x="10" y="47"/>
                    </a:lnTo>
                    <a:lnTo>
                      <a:pt x="8" y="40"/>
                    </a:lnTo>
                    <a:lnTo>
                      <a:pt x="4" y="32"/>
                    </a:lnTo>
                    <a:lnTo>
                      <a:pt x="0" y="25"/>
                    </a:lnTo>
                    <a:lnTo>
                      <a:pt x="146" y="25"/>
                    </a:lnTo>
                    <a:lnTo>
                      <a:pt x="148" y="33"/>
                    </a:lnTo>
                    <a:lnTo>
                      <a:pt x="151" y="41"/>
                    </a:lnTo>
                    <a:lnTo>
                      <a:pt x="152" y="50"/>
                    </a:lnTo>
                    <a:lnTo>
                      <a:pt x="152" y="58"/>
                    </a:lnTo>
                    <a:lnTo>
                      <a:pt x="153" y="67"/>
                    </a:lnTo>
                    <a:lnTo>
                      <a:pt x="154" y="74"/>
                    </a:lnTo>
                    <a:lnTo>
                      <a:pt x="155" y="82"/>
                    </a:lnTo>
                    <a:lnTo>
                      <a:pt x="159" y="91"/>
                    </a:lnTo>
                    <a:lnTo>
                      <a:pt x="166" y="80"/>
                    </a:lnTo>
                    <a:lnTo>
                      <a:pt x="176" y="69"/>
                    </a:lnTo>
                    <a:lnTo>
                      <a:pt x="184" y="59"/>
                    </a:lnTo>
                    <a:lnTo>
                      <a:pt x="195" y="50"/>
                    </a:lnTo>
                    <a:lnTo>
                      <a:pt x="204" y="41"/>
                    </a:lnTo>
                    <a:lnTo>
                      <a:pt x="215" y="34"/>
                    </a:lnTo>
                    <a:lnTo>
                      <a:pt x="227" y="27"/>
                    </a:lnTo>
                    <a:lnTo>
                      <a:pt x="238" y="20"/>
                    </a:lnTo>
                    <a:lnTo>
                      <a:pt x="251" y="15"/>
                    </a:lnTo>
                    <a:lnTo>
                      <a:pt x="263" y="10"/>
                    </a:lnTo>
                    <a:lnTo>
                      <a:pt x="276" y="6"/>
                    </a:lnTo>
                    <a:lnTo>
                      <a:pt x="289" y="3"/>
                    </a:lnTo>
                    <a:lnTo>
                      <a:pt x="304" y="1"/>
                    </a:lnTo>
                    <a:lnTo>
                      <a:pt x="317" y="0"/>
                    </a:lnTo>
                    <a:lnTo>
                      <a:pt x="331" y="0"/>
                    </a:lnTo>
                    <a:lnTo>
                      <a:pt x="346" y="1"/>
                    </a:lnTo>
                    <a:lnTo>
                      <a:pt x="367" y="7"/>
                    </a:lnTo>
                    <a:lnTo>
                      <a:pt x="388" y="14"/>
                    </a:lnTo>
                    <a:lnTo>
                      <a:pt x="407" y="25"/>
                    </a:lnTo>
                    <a:lnTo>
                      <a:pt x="425" y="35"/>
                    </a:lnTo>
                    <a:lnTo>
                      <a:pt x="441" y="49"/>
                    </a:lnTo>
                    <a:lnTo>
                      <a:pt x="456" y="63"/>
                    </a:lnTo>
                    <a:lnTo>
                      <a:pt x="470" y="80"/>
                    </a:lnTo>
                    <a:lnTo>
                      <a:pt x="483" y="97"/>
                    </a:lnTo>
                    <a:lnTo>
                      <a:pt x="495" y="114"/>
                    </a:lnTo>
                    <a:lnTo>
                      <a:pt x="506" y="134"/>
                    </a:lnTo>
                    <a:lnTo>
                      <a:pt x="516" y="153"/>
                    </a:lnTo>
                    <a:lnTo>
                      <a:pt x="524" y="173"/>
                    </a:lnTo>
                    <a:lnTo>
                      <a:pt x="531" y="193"/>
                    </a:lnTo>
                    <a:lnTo>
                      <a:pt x="537" y="214"/>
                    </a:lnTo>
                    <a:lnTo>
                      <a:pt x="543" y="234"/>
                    </a:lnTo>
                    <a:lnTo>
                      <a:pt x="547" y="254"/>
                    </a:lnTo>
                    <a:lnTo>
                      <a:pt x="550" y="283"/>
                    </a:lnTo>
                    <a:lnTo>
                      <a:pt x="552" y="312"/>
                    </a:lnTo>
                    <a:lnTo>
                      <a:pt x="553" y="341"/>
                    </a:lnTo>
                    <a:lnTo>
                      <a:pt x="553" y="370"/>
                    </a:lnTo>
                    <a:lnTo>
                      <a:pt x="550" y="400"/>
                    </a:lnTo>
                    <a:lnTo>
                      <a:pt x="548" y="429"/>
                    </a:lnTo>
                    <a:lnTo>
                      <a:pt x="542" y="458"/>
                    </a:lnTo>
                    <a:lnTo>
                      <a:pt x="536" y="487"/>
                    </a:lnTo>
                    <a:lnTo>
                      <a:pt x="528" y="513"/>
                    </a:lnTo>
                    <a:lnTo>
                      <a:pt x="517" y="539"/>
                    </a:lnTo>
                    <a:lnTo>
                      <a:pt x="510" y="551"/>
                    </a:lnTo>
                    <a:lnTo>
                      <a:pt x="504" y="563"/>
                    </a:lnTo>
                    <a:lnTo>
                      <a:pt x="495" y="575"/>
                    </a:lnTo>
                    <a:lnTo>
                      <a:pt x="488" y="586"/>
                    </a:lnTo>
                    <a:lnTo>
                      <a:pt x="480" y="597"/>
                    </a:lnTo>
                    <a:lnTo>
                      <a:pt x="470" y="607"/>
                    </a:lnTo>
                    <a:lnTo>
                      <a:pt x="459" y="617"/>
                    </a:lnTo>
                    <a:lnTo>
                      <a:pt x="450" y="625"/>
                    </a:lnTo>
                    <a:lnTo>
                      <a:pt x="438" y="634"/>
                    </a:lnTo>
                    <a:lnTo>
                      <a:pt x="426" y="642"/>
                    </a:lnTo>
                    <a:lnTo>
                      <a:pt x="413" y="649"/>
                    </a:lnTo>
                    <a:lnTo>
                      <a:pt x="400" y="65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7" name="Freeform 51"/>
              <p:cNvSpPr>
                <a:spLocks noEditPoints="1"/>
              </p:cNvSpPr>
              <p:nvPr/>
            </p:nvSpPr>
            <p:spPr bwMode="auto">
              <a:xfrm>
                <a:off x="3181" y="2054"/>
                <a:ext cx="94" cy="112"/>
              </a:xfrm>
              <a:custGeom>
                <a:avLst/>
                <a:gdLst/>
                <a:ahLst/>
                <a:cxnLst>
                  <a:cxn ang="0">
                    <a:pos x="395" y="648"/>
                  </a:cxn>
                  <a:cxn ang="0">
                    <a:pos x="348" y="665"/>
                  </a:cxn>
                  <a:cxn ang="0">
                    <a:pos x="298" y="671"/>
                  </a:cxn>
                  <a:cxn ang="0">
                    <a:pos x="247" y="668"/>
                  </a:cxn>
                  <a:cxn ang="0">
                    <a:pos x="199" y="656"/>
                  </a:cxn>
                  <a:cxn ang="0">
                    <a:pos x="157" y="637"/>
                  </a:cxn>
                  <a:cxn ang="0">
                    <a:pos x="122" y="615"/>
                  </a:cxn>
                  <a:cxn ang="0">
                    <a:pos x="91" y="586"/>
                  </a:cxn>
                  <a:cxn ang="0">
                    <a:pos x="66" y="555"/>
                  </a:cxn>
                  <a:cxn ang="0">
                    <a:pos x="38" y="507"/>
                  </a:cxn>
                  <a:cxn ang="0">
                    <a:pos x="11" y="428"/>
                  </a:cxn>
                  <a:cxn ang="0">
                    <a:pos x="0" y="343"/>
                  </a:cxn>
                  <a:cxn ang="0">
                    <a:pos x="4" y="257"/>
                  </a:cxn>
                  <a:cxn ang="0">
                    <a:pos x="17" y="202"/>
                  </a:cxn>
                  <a:cxn ang="0">
                    <a:pos x="40" y="150"/>
                  </a:cxn>
                  <a:cxn ang="0">
                    <a:pos x="71" y="104"/>
                  </a:cxn>
                  <a:cxn ang="0">
                    <a:pos x="109" y="64"/>
                  </a:cxn>
                  <a:cxn ang="0">
                    <a:pos x="155" y="32"/>
                  </a:cxn>
                  <a:cxn ang="0">
                    <a:pos x="207" y="9"/>
                  </a:cxn>
                  <a:cxn ang="0">
                    <a:pos x="266" y="0"/>
                  </a:cxn>
                  <a:cxn ang="0">
                    <a:pos x="327" y="4"/>
                  </a:cxn>
                  <a:cxn ang="0">
                    <a:pos x="384" y="20"/>
                  </a:cxn>
                  <a:cxn ang="0">
                    <a:pos x="437" y="47"/>
                  </a:cxn>
                  <a:cxn ang="0">
                    <a:pos x="477" y="82"/>
                  </a:cxn>
                  <a:cxn ang="0">
                    <a:pos x="502" y="113"/>
                  </a:cxn>
                  <a:cxn ang="0">
                    <a:pos x="539" y="186"/>
                  </a:cxn>
                  <a:cxn ang="0">
                    <a:pos x="559" y="268"/>
                  </a:cxn>
                  <a:cxn ang="0">
                    <a:pos x="564" y="354"/>
                  </a:cxn>
                  <a:cxn ang="0">
                    <a:pos x="553" y="438"/>
                  </a:cxn>
                  <a:cxn ang="0">
                    <a:pos x="535" y="502"/>
                  </a:cxn>
                  <a:cxn ang="0">
                    <a:pos x="520" y="534"/>
                  </a:cxn>
                  <a:cxn ang="0">
                    <a:pos x="478" y="588"/>
                  </a:cxn>
                  <a:cxn ang="0">
                    <a:pos x="423" y="633"/>
                  </a:cxn>
                  <a:cxn ang="0">
                    <a:pos x="275" y="551"/>
                  </a:cxn>
                  <a:cxn ang="0">
                    <a:pos x="243" y="542"/>
                  </a:cxn>
                  <a:cxn ang="0">
                    <a:pos x="217" y="521"/>
                  </a:cxn>
                  <a:cxn ang="0">
                    <a:pos x="195" y="495"/>
                  </a:cxn>
                  <a:cxn ang="0">
                    <a:pos x="170" y="440"/>
                  </a:cxn>
                  <a:cxn ang="0">
                    <a:pos x="155" y="387"/>
                  </a:cxn>
                  <a:cxn ang="0">
                    <a:pos x="150" y="330"/>
                  </a:cxn>
                  <a:cxn ang="0">
                    <a:pos x="157" y="274"/>
                  </a:cxn>
                  <a:cxn ang="0">
                    <a:pos x="174" y="219"/>
                  </a:cxn>
                  <a:cxn ang="0">
                    <a:pos x="200" y="170"/>
                  </a:cxn>
                  <a:cxn ang="0">
                    <a:pos x="232" y="136"/>
                  </a:cxn>
                  <a:cxn ang="0">
                    <a:pos x="274" y="119"/>
                  </a:cxn>
                  <a:cxn ang="0">
                    <a:pos x="302" y="120"/>
                  </a:cxn>
                  <a:cxn ang="0">
                    <a:pos x="332" y="135"/>
                  </a:cxn>
                  <a:cxn ang="0">
                    <a:pos x="374" y="173"/>
                  </a:cxn>
                  <a:cxn ang="0">
                    <a:pos x="400" y="223"/>
                  </a:cxn>
                  <a:cxn ang="0">
                    <a:pos x="416" y="282"/>
                  </a:cxn>
                  <a:cxn ang="0">
                    <a:pos x="419" y="342"/>
                  </a:cxn>
                  <a:cxn ang="0">
                    <a:pos x="413" y="402"/>
                  </a:cxn>
                  <a:cxn ang="0">
                    <a:pos x="396" y="460"/>
                  </a:cxn>
                  <a:cxn ang="0">
                    <a:pos x="380" y="496"/>
                  </a:cxn>
                  <a:cxn ang="0">
                    <a:pos x="354" y="526"/>
                  </a:cxn>
                  <a:cxn ang="0">
                    <a:pos x="323" y="546"/>
                  </a:cxn>
                </a:cxnLst>
                <a:rect l="0" t="0" r="r" b="b"/>
                <a:pathLst>
                  <a:path w="564" h="671">
                    <a:moveTo>
                      <a:pt x="423" y="633"/>
                    </a:moveTo>
                    <a:lnTo>
                      <a:pt x="410" y="641"/>
                    </a:lnTo>
                    <a:lnTo>
                      <a:pt x="395" y="648"/>
                    </a:lnTo>
                    <a:lnTo>
                      <a:pt x="381" y="655"/>
                    </a:lnTo>
                    <a:lnTo>
                      <a:pt x="364" y="660"/>
                    </a:lnTo>
                    <a:lnTo>
                      <a:pt x="348" y="665"/>
                    </a:lnTo>
                    <a:lnTo>
                      <a:pt x="332" y="667"/>
                    </a:lnTo>
                    <a:lnTo>
                      <a:pt x="315" y="670"/>
                    </a:lnTo>
                    <a:lnTo>
                      <a:pt x="298" y="671"/>
                    </a:lnTo>
                    <a:lnTo>
                      <a:pt x="280" y="671"/>
                    </a:lnTo>
                    <a:lnTo>
                      <a:pt x="263" y="670"/>
                    </a:lnTo>
                    <a:lnTo>
                      <a:pt x="247" y="668"/>
                    </a:lnTo>
                    <a:lnTo>
                      <a:pt x="230" y="665"/>
                    </a:lnTo>
                    <a:lnTo>
                      <a:pt x="214" y="661"/>
                    </a:lnTo>
                    <a:lnTo>
                      <a:pt x="199" y="656"/>
                    </a:lnTo>
                    <a:lnTo>
                      <a:pt x="183" y="652"/>
                    </a:lnTo>
                    <a:lnTo>
                      <a:pt x="170" y="644"/>
                    </a:lnTo>
                    <a:lnTo>
                      <a:pt x="157" y="637"/>
                    </a:lnTo>
                    <a:lnTo>
                      <a:pt x="145" y="630"/>
                    </a:lnTo>
                    <a:lnTo>
                      <a:pt x="133" y="623"/>
                    </a:lnTo>
                    <a:lnTo>
                      <a:pt x="122" y="615"/>
                    </a:lnTo>
                    <a:lnTo>
                      <a:pt x="111" y="605"/>
                    </a:lnTo>
                    <a:lnTo>
                      <a:pt x="101" y="595"/>
                    </a:lnTo>
                    <a:lnTo>
                      <a:pt x="91" y="586"/>
                    </a:lnTo>
                    <a:lnTo>
                      <a:pt x="83" y="576"/>
                    </a:lnTo>
                    <a:lnTo>
                      <a:pt x="74" y="566"/>
                    </a:lnTo>
                    <a:lnTo>
                      <a:pt x="66" y="555"/>
                    </a:lnTo>
                    <a:lnTo>
                      <a:pt x="58" y="543"/>
                    </a:lnTo>
                    <a:lnTo>
                      <a:pt x="52" y="531"/>
                    </a:lnTo>
                    <a:lnTo>
                      <a:pt x="38" y="507"/>
                    </a:lnTo>
                    <a:lnTo>
                      <a:pt x="28" y="481"/>
                    </a:lnTo>
                    <a:lnTo>
                      <a:pt x="18" y="454"/>
                    </a:lnTo>
                    <a:lnTo>
                      <a:pt x="11" y="428"/>
                    </a:lnTo>
                    <a:lnTo>
                      <a:pt x="6" y="399"/>
                    </a:lnTo>
                    <a:lnTo>
                      <a:pt x="2" y="372"/>
                    </a:lnTo>
                    <a:lnTo>
                      <a:pt x="0" y="343"/>
                    </a:lnTo>
                    <a:lnTo>
                      <a:pt x="0" y="314"/>
                    </a:lnTo>
                    <a:lnTo>
                      <a:pt x="1" y="286"/>
                    </a:lnTo>
                    <a:lnTo>
                      <a:pt x="4" y="257"/>
                    </a:lnTo>
                    <a:lnTo>
                      <a:pt x="7" y="238"/>
                    </a:lnTo>
                    <a:lnTo>
                      <a:pt x="11" y="220"/>
                    </a:lnTo>
                    <a:lnTo>
                      <a:pt x="17" y="202"/>
                    </a:lnTo>
                    <a:lnTo>
                      <a:pt x="23" y="185"/>
                    </a:lnTo>
                    <a:lnTo>
                      <a:pt x="31" y="167"/>
                    </a:lnTo>
                    <a:lnTo>
                      <a:pt x="40" y="150"/>
                    </a:lnTo>
                    <a:lnTo>
                      <a:pt x="49" y="135"/>
                    </a:lnTo>
                    <a:lnTo>
                      <a:pt x="59" y="119"/>
                    </a:lnTo>
                    <a:lnTo>
                      <a:pt x="71" y="104"/>
                    </a:lnTo>
                    <a:lnTo>
                      <a:pt x="83" y="89"/>
                    </a:lnTo>
                    <a:lnTo>
                      <a:pt x="96" y="76"/>
                    </a:lnTo>
                    <a:lnTo>
                      <a:pt x="109" y="64"/>
                    </a:lnTo>
                    <a:lnTo>
                      <a:pt x="123" y="52"/>
                    </a:lnTo>
                    <a:lnTo>
                      <a:pt x="139" y="41"/>
                    </a:lnTo>
                    <a:lnTo>
                      <a:pt x="155" y="32"/>
                    </a:lnTo>
                    <a:lnTo>
                      <a:pt x="171" y="24"/>
                    </a:lnTo>
                    <a:lnTo>
                      <a:pt x="189" y="15"/>
                    </a:lnTo>
                    <a:lnTo>
                      <a:pt x="207" y="9"/>
                    </a:lnTo>
                    <a:lnTo>
                      <a:pt x="226" y="4"/>
                    </a:lnTo>
                    <a:lnTo>
                      <a:pt x="247" y="2"/>
                    </a:lnTo>
                    <a:lnTo>
                      <a:pt x="266" y="0"/>
                    </a:lnTo>
                    <a:lnTo>
                      <a:pt x="286" y="0"/>
                    </a:lnTo>
                    <a:lnTo>
                      <a:pt x="307" y="1"/>
                    </a:lnTo>
                    <a:lnTo>
                      <a:pt x="327" y="4"/>
                    </a:lnTo>
                    <a:lnTo>
                      <a:pt x="346" y="8"/>
                    </a:lnTo>
                    <a:lnTo>
                      <a:pt x="366" y="14"/>
                    </a:lnTo>
                    <a:lnTo>
                      <a:pt x="384" y="20"/>
                    </a:lnTo>
                    <a:lnTo>
                      <a:pt x="404" y="28"/>
                    </a:lnTo>
                    <a:lnTo>
                      <a:pt x="420" y="38"/>
                    </a:lnTo>
                    <a:lnTo>
                      <a:pt x="437" y="47"/>
                    </a:lnTo>
                    <a:lnTo>
                      <a:pt x="453" y="59"/>
                    </a:lnTo>
                    <a:lnTo>
                      <a:pt x="467" y="71"/>
                    </a:lnTo>
                    <a:lnTo>
                      <a:pt x="477" y="82"/>
                    </a:lnTo>
                    <a:lnTo>
                      <a:pt x="486" y="92"/>
                    </a:lnTo>
                    <a:lnTo>
                      <a:pt x="495" y="103"/>
                    </a:lnTo>
                    <a:lnTo>
                      <a:pt x="502" y="113"/>
                    </a:lnTo>
                    <a:lnTo>
                      <a:pt x="516" y="136"/>
                    </a:lnTo>
                    <a:lnTo>
                      <a:pt x="529" y="161"/>
                    </a:lnTo>
                    <a:lnTo>
                      <a:pt x="539" y="186"/>
                    </a:lnTo>
                    <a:lnTo>
                      <a:pt x="548" y="213"/>
                    </a:lnTo>
                    <a:lnTo>
                      <a:pt x="554" y="240"/>
                    </a:lnTo>
                    <a:lnTo>
                      <a:pt x="559" y="268"/>
                    </a:lnTo>
                    <a:lnTo>
                      <a:pt x="563" y="296"/>
                    </a:lnTo>
                    <a:lnTo>
                      <a:pt x="564" y="325"/>
                    </a:lnTo>
                    <a:lnTo>
                      <a:pt x="564" y="354"/>
                    </a:lnTo>
                    <a:lnTo>
                      <a:pt x="562" y="382"/>
                    </a:lnTo>
                    <a:lnTo>
                      <a:pt x="559" y="410"/>
                    </a:lnTo>
                    <a:lnTo>
                      <a:pt x="553" y="438"/>
                    </a:lnTo>
                    <a:lnTo>
                      <a:pt x="547" y="465"/>
                    </a:lnTo>
                    <a:lnTo>
                      <a:pt x="539" y="490"/>
                    </a:lnTo>
                    <a:lnTo>
                      <a:pt x="535" y="502"/>
                    </a:lnTo>
                    <a:lnTo>
                      <a:pt x="530" y="513"/>
                    </a:lnTo>
                    <a:lnTo>
                      <a:pt x="526" y="524"/>
                    </a:lnTo>
                    <a:lnTo>
                      <a:pt x="520" y="534"/>
                    </a:lnTo>
                    <a:lnTo>
                      <a:pt x="508" y="554"/>
                    </a:lnTo>
                    <a:lnTo>
                      <a:pt x="493" y="571"/>
                    </a:lnTo>
                    <a:lnTo>
                      <a:pt x="478" y="588"/>
                    </a:lnTo>
                    <a:lnTo>
                      <a:pt x="461" y="604"/>
                    </a:lnTo>
                    <a:lnTo>
                      <a:pt x="442" y="618"/>
                    </a:lnTo>
                    <a:lnTo>
                      <a:pt x="423" y="633"/>
                    </a:lnTo>
                    <a:close/>
                    <a:moveTo>
                      <a:pt x="299" y="551"/>
                    </a:moveTo>
                    <a:lnTo>
                      <a:pt x="287" y="552"/>
                    </a:lnTo>
                    <a:lnTo>
                      <a:pt x="275" y="551"/>
                    </a:lnTo>
                    <a:lnTo>
                      <a:pt x="263" y="550"/>
                    </a:lnTo>
                    <a:lnTo>
                      <a:pt x="254" y="546"/>
                    </a:lnTo>
                    <a:lnTo>
                      <a:pt x="243" y="542"/>
                    </a:lnTo>
                    <a:lnTo>
                      <a:pt x="234" y="536"/>
                    </a:lnTo>
                    <a:lnTo>
                      <a:pt x="225" y="530"/>
                    </a:lnTo>
                    <a:lnTo>
                      <a:pt x="217" y="521"/>
                    </a:lnTo>
                    <a:lnTo>
                      <a:pt x="208" y="513"/>
                    </a:lnTo>
                    <a:lnTo>
                      <a:pt x="201" y="505"/>
                    </a:lnTo>
                    <a:lnTo>
                      <a:pt x="195" y="495"/>
                    </a:lnTo>
                    <a:lnTo>
                      <a:pt x="189" y="484"/>
                    </a:lnTo>
                    <a:lnTo>
                      <a:pt x="178" y="463"/>
                    </a:lnTo>
                    <a:lnTo>
                      <a:pt x="170" y="440"/>
                    </a:lnTo>
                    <a:lnTo>
                      <a:pt x="163" y="423"/>
                    </a:lnTo>
                    <a:lnTo>
                      <a:pt x="158" y="405"/>
                    </a:lnTo>
                    <a:lnTo>
                      <a:pt x="155" y="387"/>
                    </a:lnTo>
                    <a:lnTo>
                      <a:pt x="151" y="368"/>
                    </a:lnTo>
                    <a:lnTo>
                      <a:pt x="150" y="349"/>
                    </a:lnTo>
                    <a:lnTo>
                      <a:pt x="150" y="330"/>
                    </a:lnTo>
                    <a:lnTo>
                      <a:pt x="151" y="311"/>
                    </a:lnTo>
                    <a:lnTo>
                      <a:pt x="153" y="292"/>
                    </a:lnTo>
                    <a:lnTo>
                      <a:pt x="157" y="274"/>
                    </a:lnTo>
                    <a:lnTo>
                      <a:pt x="162" y="254"/>
                    </a:lnTo>
                    <a:lnTo>
                      <a:pt x="168" y="237"/>
                    </a:lnTo>
                    <a:lnTo>
                      <a:pt x="174" y="219"/>
                    </a:lnTo>
                    <a:lnTo>
                      <a:pt x="181" y="202"/>
                    </a:lnTo>
                    <a:lnTo>
                      <a:pt x="190" y="185"/>
                    </a:lnTo>
                    <a:lnTo>
                      <a:pt x="200" y="170"/>
                    </a:lnTo>
                    <a:lnTo>
                      <a:pt x="211" y="155"/>
                    </a:lnTo>
                    <a:lnTo>
                      <a:pt x="220" y="146"/>
                    </a:lnTo>
                    <a:lnTo>
                      <a:pt x="232" y="136"/>
                    </a:lnTo>
                    <a:lnTo>
                      <a:pt x="246" y="129"/>
                    </a:lnTo>
                    <a:lnTo>
                      <a:pt x="260" y="123"/>
                    </a:lnTo>
                    <a:lnTo>
                      <a:pt x="274" y="119"/>
                    </a:lnTo>
                    <a:lnTo>
                      <a:pt x="289" y="119"/>
                    </a:lnTo>
                    <a:lnTo>
                      <a:pt x="296" y="119"/>
                    </a:lnTo>
                    <a:lnTo>
                      <a:pt x="302" y="120"/>
                    </a:lnTo>
                    <a:lnTo>
                      <a:pt x="309" y="123"/>
                    </a:lnTo>
                    <a:lnTo>
                      <a:pt x="315" y="125"/>
                    </a:lnTo>
                    <a:lnTo>
                      <a:pt x="332" y="135"/>
                    </a:lnTo>
                    <a:lnTo>
                      <a:pt x="347" y="147"/>
                    </a:lnTo>
                    <a:lnTo>
                      <a:pt x="362" y="159"/>
                    </a:lnTo>
                    <a:lnTo>
                      <a:pt x="374" y="173"/>
                    </a:lnTo>
                    <a:lnTo>
                      <a:pt x="384" y="190"/>
                    </a:lnTo>
                    <a:lnTo>
                      <a:pt x="393" y="207"/>
                    </a:lnTo>
                    <a:lnTo>
                      <a:pt x="400" y="223"/>
                    </a:lnTo>
                    <a:lnTo>
                      <a:pt x="407" y="242"/>
                    </a:lnTo>
                    <a:lnTo>
                      <a:pt x="412" y="262"/>
                    </a:lnTo>
                    <a:lnTo>
                      <a:pt x="416" y="282"/>
                    </a:lnTo>
                    <a:lnTo>
                      <a:pt x="418" y="301"/>
                    </a:lnTo>
                    <a:lnTo>
                      <a:pt x="419" y="321"/>
                    </a:lnTo>
                    <a:lnTo>
                      <a:pt x="419" y="342"/>
                    </a:lnTo>
                    <a:lnTo>
                      <a:pt x="418" y="362"/>
                    </a:lnTo>
                    <a:lnTo>
                      <a:pt x="416" y="382"/>
                    </a:lnTo>
                    <a:lnTo>
                      <a:pt x="413" y="402"/>
                    </a:lnTo>
                    <a:lnTo>
                      <a:pt x="408" y="424"/>
                    </a:lnTo>
                    <a:lnTo>
                      <a:pt x="401" y="448"/>
                    </a:lnTo>
                    <a:lnTo>
                      <a:pt x="396" y="460"/>
                    </a:lnTo>
                    <a:lnTo>
                      <a:pt x="392" y="472"/>
                    </a:lnTo>
                    <a:lnTo>
                      <a:pt x="386" y="484"/>
                    </a:lnTo>
                    <a:lnTo>
                      <a:pt x="380" y="496"/>
                    </a:lnTo>
                    <a:lnTo>
                      <a:pt x="371" y="507"/>
                    </a:lnTo>
                    <a:lnTo>
                      <a:pt x="364" y="516"/>
                    </a:lnTo>
                    <a:lnTo>
                      <a:pt x="354" y="526"/>
                    </a:lnTo>
                    <a:lnTo>
                      <a:pt x="345" y="533"/>
                    </a:lnTo>
                    <a:lnTo>
                      <a:pt x="335" y="540"/>
                    </a:lnTo>
                    <a:lnTo>
                      <a:pt x="323" y="546"/>
                    </a:lnTo>
                    <a:lnTo>
                      <a:pt x="311" y="550"/>
                    </a:lnTo>
                    <a:lnTo>
                      <a:pt x="299" y="55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8" name="Freeform 52"/>
              <p:cNvSpPr>
                <a:spLocks/>
              </p:cNvSpPr>
              <p:nvPr/>
            </p:nvSpPr>
            <p:spPr bwMode="auto">
              <a:xfrm>
                <a:off x="2912" y="2019"/>
                <a:ext cx="87" cy="145"/>
              </a:xfrm>
              <a:custGeom>
                <a:avLst/>
                <a:gdLst/>
                <a:ahLst/>
                <a:cxnLst>
                  <a:cxn ang="0">
                    <a:pos x="14" y="873"/>
                  </a:cxn>
                  <a:cxn ang="0">
                    <a:pos x="12" y="868"/>
                  </a:cxn>
                  <a:cxn ang="0">
                    <a:pos x="11" y="862"/>
                  </a:cxn>
                  <a:cxn ang="0">
                    <a:pos x="12" y="859"/>
                  </a:cxn>
                  <a:cxn ang="0">
                    <a:pos x="15" y="857"/>
                  </a:cxn>
                  <a:cxn ang="0">
                    <a:pos x="18" y="852"/>
                  </a:cxn>
                  <a:cxn ang="0">
                    <a:pos x="20" y="846"/>
                  </a:cxn>
                  <a:cxn ang="0">
                    <a:pos x="22" y="839"/>
                  </a:cxn>
                  <a:cxn ang="0">
                    <a:pos x="24" y="45"/>
                  </a:cxn>
                  <a:cxn ang="0">
                    <a:pos x="20" y="34"/>
                  </a:cxn>
                  <a:cxn ang="0">
                    <a:pos x="10" y="21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9" y="2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4" y="0"/>
                  </a:cxn>
                  <a:cxn ang="0">
                    <a:pos x="491" y="158"/>
                  </a:cxn>
                  <a:cxn ang="0">
                    <a:pos x="483" y="154"/>
                  </a:cxn>
                  <a:cxn ang="0">
                    <a:pos x="479" y="148"/>
                  </a:cxn>
                  <a:cxn ang="0">
                    <a:pos x="475" y="142"/>
                  </a:cxn>
                  <a:cxn ang="0">
                    <a:pos x="466" y="137"/>
                  </a:cxn>
                  <a:cxn ang="0">
                    <a:pos x="190" y="362"/>
                  </a:cxn>
                  <a:cxn ang="0">
                    <a:pos x="437" y="358"/>
                  </a:cxn>
                  <a:cxn ang="0">
                    <a:pos x="447" y="349"/>
                  </a:cxn>
                  <a:cxn ang="0">
                    <a:pos x="457" y="341"/>
                  </a:cxn>
                  <a:cxn ang="0">
                    <a:pos x="461" y="339"/>
                  </a:cxn>
                  <a:cxn ang="0">
                    <a:pos x="463" y="340"/>
                  </a:cxn>
                  <a:cxn ang="0">
                    <a:pos x="463" y="513"/>
                  </a:cxn>
                  <a:cxn ang="0">
                    <a:pos x="455" y="507"/>
                  </a:cxn>
                  <a:cxn ang="0">
                    <a:pos x="448" y="499"/>
                  </a:cxn>
                  <a:cxn ang="0">
                    <a:pos x="441" y="492"/>
                  </a:cxn>
                  <a:cxn ang="0">
                    <a:pos x="433" y="490"/>
                  </a:cxn>
                  <a:cxn ang="0">
                    <a:pos x="190" y="741"/>
                  </a:cxn>
                  <a:cxn ang="0">
                    <a:pos x="488" y="737"/>
                  </a:cxn>
                  <a:cxn ang="0">
                    <a:pos x="495" y="729"/>
                  </a:cxn>
                  <a:cxn ang="0">
                    <a:pos x="502" y="722"/>
                  </a:cxn>
                  <a:cxn ang="0">
                    <a:pos x="512" y="718"/>
                  </a:cxn>
                  <a:cxn ang="0">
                    <a:pos x="520" y="875"/>
                  </a:cxn>
                </a:cxnLst>
                <a:rect l="0" t="0" r="r" b="b"/>
                <a:pathLst>
                  <a:path w="520" h="875">
                    <a:moveTo>
                      <a:pt x="16" y="875"/>
                    </a:moveTo>
                    <a:lnTo>
                      <a:pt x="14" y="873"/>
                    </a:lnTo>
                    <a:lnTo>
                      <a:pt x="12" y="870"/>
                    </a:lnTo>
                    <a:lnTo>
                      <a:pt x="12" y="868"/>
                    </a:lnTo>
                    <a:lnTo>
                      <a:pt x="11" y="864"/>
                    </a:lnTo>
                    <a:lnTo>
                      <a:pt x="11" y="862"/>
                    </a:lnTo>
                    <a:lnTo>
                      <a:pt x="12" y="861"/>
                    </a:lnTo>
                    <a:lnTo>
                      <a:pt x="12" y="859"/>
                    </a:lnTo>
                    <a:lnTo>
                      <a:pt x="12" y="858"/>
                    </a:lnTo>
                    <a:lnTo>
                      <a:pt x="15" y="857"/>
                    </a:lnTo>
                    <a:lnTo>
                      <a:pt x="17" y="856"/>
                    </a:lnTo>
                    <a:lnTo>
                      <a:pt x="18" y="852"/>
                    </a:lnTo>
                    <a:lnTo>
                      <a:pt x="20" y="850"/>
                    </a:lnTo>
                    <a:lnTo>
                      <a:pt x="20" y="846"/>
                    </a:lnTo>
                    <a:lnTo>
                      <a:pt x="21" y="843"/>
                    </a:lnTo>
                    <a:lnTo>
                      <a:pt x="22" y="839"/>
                    </a:lnTo>
                    <a:lnTo>
                      <a:pt x="24" y="837"/>
                    </a:lnTo>
                    <a:lnTo>
                      <a:pt x="24" y="45"/>
                    </a:lnTo>
                    <a:lnTo>
                      <a:pt x="23" y="40"/>
                    </a:lnTo>
                    <a:lnTo>
                      <a:pt x="20" y="34"/>
                    </a:lnTo>
                    <a:lnTo>
                      <a:pt x="15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491" y="3"/>
                    </a:lnTo>
                    <a:lnTo>
                      <a:pt x="491" y="158"/>
                    </a:lnTo>
                    <a:lnTo>
                      <a:pt x="487" y="156"/>
                    </a:lnTo>
                    <a:lnTo>
                      <a:pt x="483" y="154"/>
                    </a:lnTo>
                    <a:lnTo>
                      <a:pt x="481" y="150"/>
                    </a:lnTo>
                    <a:lnTo>
                      <a:pt x="479" y="148"/>
                    </a:lnTo>
                    <a:lnTo>
                      <a:pt x="477" y="145"/>
                    </a:lnTo>
                    <a:lnTo>
                      <a:pt x="475" y="142"/>
                    </a:lnTo>
                    <a:lnTo>
                      <a:pt x="471" y="139"/>
                    </a:lnTo>
                    <a:lnTo>
                      <a:pt x="466" y="137"/>
                    </a:lnTo>
                    <a:lnTo>
                      <a:pt x="190" y="137"/>
                    </a:lnTo>
                    <a:lnTo>
                      <a:pt x="190" y="362"/>
                    </a:lnTo>
                    <a:lnTo>
                      <a:pt x="434" y="361"/>
                    </a:lnTo>
                    <a:lnTo>
                      <a:pt x="437" y="358"/>
                    </a:lnTo>
                    <a:lnTo>
                      <a:pt x="442" y="353"/>
                    </a:lnTo>
                    <a:lnTo>
                      <a:pt x="447" y="349"/>
                    </a:lnTo>
                    <a:lnTo>
                      <a:pt x="452" y="345"/>
                    </a:lnTo>
                    <a:lnTo>
                      <a:pt x="457" y="341"/>
                    </a:lnTo>
                    <a:lnTo>
                      <a:pt x="460" y="339"/>
                    </a:lnTo>
                    <a:lnTo>
                      <a:pt x="461" y="339"/>
                    </a:lnTo>
                    <a:lnTo>
                      <a:pt x="463" y="339"/>
                    </a:lnTo>
                    <a:lnTo>
                      <a:pt x="463" y="340"/>
                    </a:lnTo>
                    <a:lnTo>
                      <a:pt x="463" y="341"/>
                    </a:lnTo>
                    <a:lnTo>
                      <a:pt x="463" y="513"/>
                    </a:lnTo>
                    <a:lnTo>
                      <a:pt x="459" y="510"/>
                    </a:lnTo>
                    <a:lnTo>
                      <a:pt x="455" y="507"/>
                    </a:lnTo>
                    <a:lnTo>
                      <a:pt x="452" y="503"/>
                    </a:lnTo>
                    <a:lnTo>
                      <a:pt x="448" y="499"/>
                    </a:lnTo>
                    <a:lnTo>
                      <a:pt x="445" y="496"/>
                    </a:lnTo>
                    <a:lnTo>
                      <a:pt x="441" y="492"/>
                    </a:lnTo>
                    <a:lnTo>
                      <a:pt x="436" y="490"/>
                    </a:lnTo>
                    <a:lnTo>
                      <a:pt x="433" y="490"/>
                    </a:lnTo>
                    <a:lnTo>
                      <a:pt x="190" y="490"/>
                    </a:lnTo>
                    <a:lnTo>
                      <a:pt x="190" y="741"/>
                    </a:lnTo>
                    <a:lnTo>
                      <a:pt x="485" y="741"/>
                    </a:lnTo>
                    <a:lnTo>
                      <a:pt x="488" y="737"/>
                    </a:lnTo>
                    <a:lnTo>
                      <a:pt x="491" y="734"/>
                    </a:lnTo>
                    <a:lnTo>
                      <a:pt x="495" y="729"/>
                    </a:lnTo>
                    <a:lnTo>
                      <a:pt x="498" y="725"/>
                    </a:lnTo>
                    <a:lnTo>
                      <a:pt x="502" y="722"/>
                    </a:lnTo>
                    <a:lnTo>
                      <a:pt x="507" y="720"/>
                    </a:lnTo>
                    <a:lnTo>
                      <a:pt x="512" y="718"/>
                    </a:lnTo>
                    <a:lnTo>
                      <a:pt x="516" y="718"/>
                    </a:lnTo>
                    <a:lnTo>
                      <a:pt x="520" y="875"/>
                    </a:lnTo>
                    <a:lnTo>
                      <a:pt x="16" y="8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9" name="Freeform 53"/>
              <p:cNvSpPr>
                <a:spLocks/>
              </p:cNvSpPr>
              <p:nvPr/>
            </p:nvSpPr>
            <p:spPr bwMode="auto">
              <a:xfrm>
                <a:off x="3009" y="2059"/>
                <a:ext cx="88" cy="109"/>
              </a:xfrm>
              <a:custGeom>
                <a:avLst/>
                <a:gdLst/>
                <a:ahLst/>
                <a:cxnLst>
                  <a:cxn ang="0">
                    <a:pos x="371" y="629"/>
                  </a:cxn>
                  <a:cxn ang="0">
                    <a:pos x="371" y="609"/>
                  </a:cxn>
                  <a:cxn ang="0">
                    <a:pos x="368" y="580"/>
                  </a:cxn>
                  <a:cxn ang="0">
                    <a:pos x="363" y="554"/>
                  </a:cxn>
                  <a:cxn ang="0">
                    <a:pos x="358" y="537"/>
                  </a:cxn>
                  <a:cxn ang="0">
                    <a:pos x="330" y="574"/>
                  </a:cxn>
                  <a:cxn ang="0">
                    <a:pos x="297" y="607"/>
                  </a:cxn>
                  <a:cxn ang="0">
                    <a:pos x="261" y="634"/>
                  </a:cxn>
                  <a:cxn ang="0">
                    <a:pos x="242" y="643"/>
                  </a:cxn>
                  <a:cxn ang="0">
                    <a:pos x="221" y="649"/>
                  </a:cxn>
                  <a:cxn ang="0">
                    <a:pos x="198" y="651"/>
                  </a:cxn>
                  <a:cxn ang="0">
                    <a:pos x="174" y="651"/>
                  </a:cxn>
                  <a:cxn ang="0">
                    <a:pos x="151" y="647"/>
                  </a:cxn>
                  <a:cxn ang="0">
                    <a:pos x="128" y="641"/>
                  </a:cxn>
                  <a:cxn ang="0">
                    <a:pos x="108" y="631"/>
                  </a:cxn>
                  <a:cxn ang="0">
                    <a:pos x="89" y="618"/>
                  </a:cxn>
                  <a:cxn ang="0">
                    <a:pos x="72" y="603"/>
                  </a:cxn>
                  <a:cxn ang="0">
                    <a:pos x="58" y="582"/>
                  </a:cxn>
                  <a:cxn ang="0">
                    <a:pos x="45" y="558"/>
                  </a:cxn>
                  <a:cxn ang="0">
                    <a:pos x="35" y="531"/>
                  </a:cxn>
                  <a:cxn ang="0">
                    <a:pos x="29" y="502"/>
                  </a:cxn>
                  <a:cxn ang="0">
                    <a:pos x="28" y="472"/>
                  </a:cxn>
                  <a:cxn ang="0">
                    <a:pos x="25" y="27"/>
                  </a:cxn>
                  <a:cxn ang="0">
                    <a:pos x="17" y="19"/>
                  </a:cxn>
                  <a:cxn ang="0">
                    <a:pos x="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64" y="0"/>
                  </a:cxn>
                  <a:cxn ang="0">
                    <a:pos x="163" y="438"/>
                  </a:cxn>
                  <a:cxn ang="0">
                    <a:pos x="164" y="456"/>
                  </a:cxn>
                  <a:cxn ang="0">
                    <a:pos x="169" y="474"/>
                  </a:cxn>
                  <a:cxn ang="0">
                    <a:pos x="176" y="489"/>
                  </a:cxn>
                  <a:cxn ang="0">
                    <a:pos x="188" y="505"/>
                  </a:cxn>
                  <a:cxn ang="0">
                    <a:pos x="206" y="517"/>
                  </a:cxn>
                  <a:cxn ang="0">
                    <a:pos x="227" y="523"/>
                  </a:cxn>
                  <a:cxn ang="0">
                    <a:pos x="247" y="520"/>
                  </a:cxn>
                  <a:cxn ang="0">
                    <a:pos x="266" y="513"/>
                  </a:cxn>
                  <a:cxn ang="0">
                    <a:pos x="284" y="502"/>
                  </a:cxn>
                  <a:cxn ang="0">
                    <a:pos x="302" y="489"/>
                  </a:cxn>
                  <a:cxn ang="0">
                    <a:pos x="316" y="474"/>
                  </a:cxn>
                  <a:cxn ang="0">
                    <a:pos x="330" y="454"/>
                  </a:cxn>
                  <a:cxn ang="0">
                    <a:pos x="340" y="434"/>
                  </a:cxn>
                  <a:cxn ang="0">
                    <a:pos x="348" y="409"/>
                  </a:cxn>
                  <a:cxn ang="0">
                    <a:pos x="352" y="383"/>
                  </a:cxn>
                  <a:cxn ang="0">
                    <a:pos x="352" y="39"/>
                  </a:cxn>
                  <a:cxn ang="0">
                    <a:pos x="349" y="30"/>
                  </a:cxn>
                  <a:cxn ang="0">
                    <a:pos x="342" y="21"/>
                  </a:cxn>
                  <a:cxn ang="0">
                    <a:pos x="325" y="9"/>
                  </a:cxn>
                  <a:cxn ang="0">
                    <a:pos x="318" y="2"/>
                  </a:cxn>
                  <a:cxn ang="0">
                    <a:pos x="333" y="0"/>
                  </a:cxn>
                  <a:cxn ang="0">
                    <a:pos x="486" y="514"/>
                  </a:cxn>
                  <a:cxn ang="0">
                    <a:pos x="489" y="538"/>
                  </a:cxn>
                  <a:cxn ang="0">
                    <a:pos x="492" y="560"/>
                  </a:cxn>
                  <a:cxn ang="0">
                    <a:pos x="497" y="580"/>
                  </a:cxn>
                  <a:cxn ang="0">
                    <a:pos x="506" y="602"/>
                  </a:cxn>
                </a:cxnLst>
                <a:rect l="0" t="0" r="r" b="b"/>
                <a:pathLst>
                  <a:path w="525" h="651">
                    <a:moveTo>
                      <a:pt x="525" y="630"/>
                    </a:moveTo>
                    <a:lnTo>
                      <a:pt x="371" y="629"/>
                    </a:lnTo>
                    <a:lnTo>
                      <a:pt x="371" y="621"/>
                    </a:lnTo>
                    <a:lnTo>
                      <a:pt x="371" y="609"/>
                    </a:lnTo>
                    <a:lnTo>
                      <a:pt x="369" y="594"/>
                    </a:lnTo>
                    <a:lnTo>
                      <a:pt x="368" y="580"/>
                    </a:lnTo>
                    <a:lnTo>
                      <a:pt x="365" y="566"/>
                    </a:lnTo>
                    <a:lnTo>
                      <a:pt x="363" y="554"/>
                    </a:lnTo>
                    <a:lnTo>
                      <a:pt x="361" y="544"/>
                    </a:lnTo>
                    <a:lnTo>
                      <a:pt x="358" y="537"/>
                    </a:lnTo>
                    <a:lnTo>
                      <a:pt x="344" y="556"/>
                    </a:lnTo>
                    <a:lnTo>
                      <a:pt x="330" y="574"/>
                    </a:lnTo>
                    <a:lnTo>
                      <a:pt x="314" y="592"/>
                    </a:lnTo>
                    <a:lnTo>
                      <a:pt x="297" y="607"/>
                    </a:lnTo>
                    <a:lnTo>
                      <a:pt x="279" y="622"/>
                    </a:lnTo>
                    <a:lnTo>
                      <a:pt x="261" y="634"/>
                    </a:lnTo>
                    <a:lnTo>
                      <a:pt x="252" y="639"/>
                    </a:lnTo>
                    <a:lnTo>
                      <a:pt x="242" y="643"/>
                    </a:lnTo>
                    <a:lnTo>
                      <a:pt x="231" y="647"/>
                    </a:lnTo>
                    <a:lnTo>
                      <a:pt x="221" y="649"/>
                    </a:lnTo>
                    <a:lnTo>
                      <a:pt x="209" y="651"/>
                    </a:lnTo>
                    <a:lnTo>
                      <a:pt x="198" y="651"/>
                    </a:lnTo>
                    <a:lnTo>
                      <a:pt x="186" y="651"/>
                    </a:lnTo>
                    <a:lnTo>
                      <a:pt x="174" y="651"/>
                    </a:lnTo>
                    <a:lnTo>
                      <a:pt x="162" y="649"/>
                    </a:lnTo>
                    <a:lnTo>
                      <a:pt x="151" y="647"/>
                    </a:lnTo>
                    <a:lnTo>
                      <a:pt x="139" y="645"/>
                    </a:lnTo>
                    <a:lnTo>
                      <a:pt x="128" y="641"/>
                    </a:lnTo>
                    <a:lnTo>
                      <a:pt x="118" y="636"/>
                    </a:lnTo>
                    <a:lnTo>
                      <a:pt x="108" y="631"/>
                    </a:lnTo>
                    <a:lnTo>
                      <a:pt x="98" y="625"/>
                    </a:lnTo>
                    <a:lnTo>
                      <a:pt x="89" y="618"/>
                    </a:lnTo>
                    <a:lnTo>
                      <a:pt x="81" y="611"/>
                    </a:lnTo>
                    <a:lnTo>
                      <a:pt x="72" y="603"/>
                    </a:lnTo>
                    <a:lnTo>
                      <a:pt x="65" y="593"/>
                    </a:lnTo>
                    <a:lnTo>
                      <a:pt x="58" y="582"/>
                    </a:lnTo>
                    <a:lnTo>
                      <a:pt x="51" y="570"/>
                    </a:lnTo>
                    <a:lnTo>
                      <a:pt x="45" y="558"/>
                    </a:lnTo>
                    <a:lnTo>
                      <a:pt x="39" y="545"/>
                    </a:lnTo>
                    <a:lnTo>
                      <a:pt x="35" y="531"/>
                    </a:lnTo>
                    <a:lnTo>
                      <a:pt x="31" y="517"/>
                    </a:lnTo>
                    <a:lnTo>
                      <a:pt x="29" y="502"/>
                    </a:lnTo>
                    <a:lnTo>
                      <a:pt x="28" y="487"/>
                    </a:lnTo>
                    <a:lnTo>
                      <a:pt x="28" y="472"/>
                    </a:lnTo>
                    <a:lnTo>
                      <a:pt x="28" y="28"/>
                    </a:lnTo>
                    <a:lnTo>
                      <a:pt x="25" y="27"/>
                    </a:lnTo>
                    <a:lnTo>
                      <a:pt x="22" y="24"/>
                    </a:lnTo>
                    <a:lnTo>
                      <a:pt x="17" y="19"/>
                    </a:lnTo>
                    <a:lnTo>
                      <a:pt x="11" y="14"/>
                    </a:lnTo>
                    <a:lnTo>
                      <a:pt x="5" y="9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64" y="0"/>
                    </a:lnTo>
                    <a:lnTo>
                      <a:pt x="163" y="428"/>
                    </a:lnTo>
                    <a:lnTo>
                      <a:pt x="163" y="438"/>
                    </a:lnTo>
                    <a:lnTo>
                      <a:pt x="163" y="446"/>
                    </a:lnTo>
                    <a:lnTo>
                      <a:pt x="164" y="456"/>
                    </a:lnTo>
                    <a:lnTo>
                      <a:pt x="167" y="465"/>
                    </a:lnTo>
                    <a:lnTo>
                      <a:pt x="169" y="474"/>
                    </a:lnTo>
                    <a:lnTo>
                      <a:pt x="173" y="482"/>
                    </a:lnTo>
                    <a:lnTo>
                      <a:pt x="176" y="489"/>
                    </a:lnTo>
                    <a:lnTo>
                      <a:pt x="180" y="496"/>
                    </a:lnTo>
                    <a:lnTo>
                      <a:pt x="188" y="505"/>
                    </a:lnTo>
                    <a:lnTo>
                      <a:pt x="198" y="512"/>
                    </a:lnTo>
                    <a:lnTo>
                      <a:pt x="206" y="517"/>
                    </a:lnTo>
                    <a:lnTo>
                      <a:pt x="217" y="520"/>
                    </a:lnTo>
                    <a:lnTo>
                      <a:pt x="227" y="523"/>
                    </a:lnTo>
                    <a:lnTo>
                      <a:pt x="237" y="523"/>
                    </a:lnTo>
                    <a:lnTo>
                      <a:pt x="247" y="520"/>
                    </a:lnTo>
                    <a:lnTo>
                      <a:pt x="257" y="517"/>
                    </a:lnTo>
                    <a:lnTo>
                      <a:pt x="266" y="513"/>
                    </a:lnTo>
                    <a:lnTo>
                      <a:pt x="276" y="508"/>
                    </a:lnTo>
                    <a:lnTo>
                      <a:pt x="284" y="502"/>
                    </a:lnTo>
                    <a:lnTo>
                      <a:pt x="294" y="496"/>
                    </a:lnTo>
                    <a:lnTo>
                      <a:pt x="302" y="489"/>
                    </a:lnTo>
                    <a:lnTo>
                      <a:pt x="309" y="482"/>
                    </a:lnTo>
                    <a:lnTo>
                      <a:pt x="316" y="474"/>
                    </a:lnTo>
                    <a:lnTo>
                      <a:pt x="324" y="464"/>
                    </a:lnTo>
                    <a:lnTo>
                      <a:pt x="330" y="454"/>
                    </a:lnTo>
                    <a:lnTo>
                      <a:pt x="336" y="445"/>
                    </a:lnTo>
                    <a:lnTo>
                      <a:pt x="340" y="434"/>
                    </a:lnTo>
                    <a:lnTo>
                      <a:pt x="345" y="422"/>
                    </a:lnTo>
                    <a:lnTo>
                      <a:pt x="348" y="409"/>
                    </a:lnTo>
                    <a:lnTo>
                      <a:pt x="350" y="396"/>
                    </a:lnTo>
                    <a:lnTo>
                      <a:pt x="352" y="383"/>
                    </a:lnTo>
                    <a:lnTo>
                      <a:pt x="352" y="368"/>
                    </a:lnTo>
                    <a:lnTo>
                      <a:pt x="352" y="39"/>
                    </a:lnTo>
                    <a:lnTo>
                      <a:pt x="351" y="34"/>
                    </a:lnTo>
                    <a:lnTo>
                      <a:pt x="349" y="30"/>
                    </a:lnTo>
                    <a:lnTo>
                      <a:pt x="345" y="26"/>
                    </a:lnTo>
                    <a:lnTo>
                      <a:pt x="342" y="21"/>
                    </a:lnTo>
                    <a:lnTo>
                      <a:pt x="333" y="15"/>
                    </a:lnTo>
                    <a:lnTo>
                      <a:pt x="325" y="9"/>
                    </a:lnTo>
                    <a:lnTo>
                      <a:pt x="319" y="6"/>
                    </a:lnTo>
                    <a:lnTo>
                      <a:pt x="318" y="2"/>
                    </a:lnTo>
                    <a:lnTo>
                      <a:pt x="321" y="1"/>
                    </a:lnTo>
                    <a:lnTo>
                      <a:pt x="333" y="0"/>
                    </a:lnTo>
                    <a:lnTo>
                      <a:pt x="486" y="0"/>
                    </a:lnTo>
                    <a:lnTo>
                      <a:pt x="486" y="514"/>
                    </a:lnTo>
                    <a:lnTo>
                      <a:pt x="488" y="526"/>
                    </a:lnTo>
                    <a:lnTo>
                      <a:pt x="489" y="538"/>
                    </a:lnTo>
                    <a:lnTo>
                      <a:pt x="490" y="549"/>
                    </a:lnTo>
                    <a:lnTo>
                      <a:pt x="492" y="560"/>
                    </a:lnTo>
                    <a:lnTo>
                      <a:pt x="495" y="569"/>
                    </a:lnTo>
                    <a:lnTo>
                      <a:pt x="497" y="580"/>
                    </a:lnTo>
                    <a:lnTo>
                      <a:pt x="501" y="591"/>
                    </a:lnTo>
                    <a:lnTo>
                      <a:pt x="506" y="602"/>
                    </a:lnTo>
                    <a:lnTo>
                      <a:pt x="525" y="63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0" name="Freeform 54"/>
              <p:cNvSpPr>
                <a:spLocks noEditPoints="1"/>
              </p:cNvSpPr>
              <p:nvPr/>
            </p:nvSpPr>
            <p:spPr bwMode="auto">
              <a:xfrm>
                <a:off x="2274" y="2217"/>
                <a:ext cx="98" cy="147"/>
              </a:xfrm>
              <a:custGeom>
                <a:avLst/>
                <a:gdLst/>
                <a:ahLst/>
                <a:cxnLst>
                  <a:cxn ang="0">
                    <a:pos x="278" y="764"/>
                  </a:cxn>
                  <a:cxn ang="0">
                    <a:pos x="234" y="761"/>
                  </a:cxn>
                  <a:cxn ang="0">
                    <a:pos x="205" y="735"/>
                  </a:cxn>
                  <a:cxn ang="0">
                    <a:pos x="169" y="678"/>
                  </a:cxn>
                  <a:cxn ang="0">
                    <a:pos x="151" y="615"/>
                  </a:cxn>
                  <a:cxn ang="0">
                    <a:pos x="147" y="546"/>
                  </a:cxn>
                  <a:cxn ang="0">
                    <a:pos x="157" y="466"/>
                  </a:cxn>
                  <a:cxn ang="0">
                    <a:pos x="176" y="399"/>
                  </a:cxn>
                  <a:cxn ang="0">
                    <a:pos x="204" y="355"/>
                  </a:cxn>
                  <a:cxn ang="0">
                    <a:pos x="248" y="329"/>
                  </a:cxn>
                  <a:cxn ang="0">
                    <a:pos x="289" y="324"/>
                  </a:cxn>
                  <a:cxn ang="0">
                    <a:pos x="322" y="332"/>
                  </a:cxn>
                  <a:cxn ang="0">
                    <a:pos x="350" y="351"/>
                  </a:cxn>
                  <a:cxn ang="0">
                    <a:pos x="371" y="379"/>
                  </a:cxn>
                  <a:cxn ang="0">
                    <a:pos x="399" y="450"/>
                  </a:cxn>
                  <a:cxn ang="0">
                    <a:pos x="410" y="543"/>
                  </a:cxn>
                  <a:cxn ang="0">
                    <a:pos x="399" y="636"/>
                  </a:cxn>
                  <a:cxn ang="0">
                    <a:pos x="367" y="719"/>
                  </a:cxn>
                  <a:cxn ang="0">
                    <a:pos x="447" y="868"/>
                  </a:cxn>
                  <a:cxn ang="0">
                    <a:pos x="438" y="823"/>
                  </a:cxn>
                  <a:cxn ang="0">
                    <a:pos x="430" y="788"/>
                  </a:cxn>
                  <a:cxn ang="0">
                    <a:pos x="405" y="806"/>
                  </a:cxn>
                  <a:cxn ang="0">
                    <a:pos x="357" y="848"/>
                  </a:cxn>
                  <a:cxn ang="0">
                    <a:pos x="301" y="875"/>
                  </a:cxn>
                  <a:cxn ang="0">
                    <a:pos x="240" y="885"/>
                  </a:cxn>
                  <a:cxn ang="0">
                    <a:pos x="176" y="875"/>
                  </a:cxn>
                  <a:cxn ang="0">
                    <a:pos x="119" y="848"/>
                  </a:cxn>
                  <a:cxn ang="0">
                    <a:pos x="70" y="804"/>
                  </a:cxn>
                  <a:cxn ang="0">
                    <a:pos x="35" y="751"/>
                  </a:cxn>
                  <a:cxn ang="0">
                    <a:pos x="11" y="661"/>
                  </a:cxn>
                  <a:cxn ang="0">
                    <a:pos x="0" y="532"/>
                  </a:cxn>
                  <a:cxn ang="0">
                    <a:pos x="21" y="405"/>
                  </a:cxn>
                  <a:cxn ang="0">
                    <a:pos x="44" y="348"/>
                  </a:cxn>
                  <a:cxn ang="0">
                    <a:pos x="78" y="298"/>
                  </a:cxn>
                  <a:cxn ang="0">
                    <a:pos x="122" y="253"/>
                  </a:cxn>
                  <a:cxn ang="0">
                    <a:pos x="179" y="225"/>
                  </a:cxn>
                  <a:cxn ang="0">
                    <a:pos x="243" y="215"/>
                  </a:cxn>
                  <a:cxn ang="0">
                    <a:pos x="308" y="221"/>
                  </a:cxn>
                  <a:cxn ang="0">
                    <a:pos x="363" y="245"/>
                  </a:cxn>
                  <a:cxn ang="0">
                    <a:pos x="389" y="270"/>
                  </a:cxn>
                  <a:cxn ang="0">
                    <a:pos x="413" y="289"/>
                  </a:cxn>
                  <a:cxn ang="0">
                    <a:pos x="407" y="18"/>
                  </a:cxn>
                  <a:cxn ang="0">
                    <a:pos x="399" y="10"/>
                  </a:cxn>
                  <a:cxn ang="0">
                    <a:pos x="559" y="755"/>
                  </a:cxn>
                  <a:cxn ang="0">
                    <a:pos x="569" y="807"/>
                  </a:cxn>
                  <a:cxn ang="0">
                    <a:pos x="584" y="859"/>
                  </a:cxn>
                  <a:cxn ang="0">
                    <a:pos x="577" y="866"/>
                  </a:cxn>
                  <a:cxn ang="0">
                    <a:pos x="573" y="868"/>
                  </a:cxn>
                </a:cxnLst>
                <a:rect l="0" t="0" r="r" b="b"/>
                <a:pathLst>
                  <a:path w="584" h="885">
                    <a:moveTo>
                      <a:pt x="317" y="758"/>
                    </a:moveTo>
                    <a:lnTo>
                      <a:pt x="304" y="761"/>
                    </a:lnTo>
                    <a:lnTo>
                      <a:pt x="291" y="763"/>
                    </a:lnTo>
                    <a:lnTo>
                      <a:pt x="278" y="764"/>
                    </a:lnTo>
                    <a:lnTo>
                      <a:pt x="265" y="765"/>
                    </a:lnTo>
                    <a:lnTo>
                      <a:pt x="252" y="765"/>
                    </a:lnTo>
                    <a:lnTo>
                      <a:pt x="240" y="763"/>
                    </a:lnTo>
                    <a:lnTo>
                      <a:pt x="234" y="761"/>
                    </a:lnTo>
                    <a:lnTo>
                      <a:pt x="228" y="758"/>
                    </a:lnTo>
                    <a:lnTo>
                      <a:pt x="223" y="753"/>
                    </a:lnTo>
                    <a:lnTo>
                      <a:pt x="217" y="749"/>
                    </a:lnTo>
                    <a:lnTo>
                      <a:pt x="205" y="735"/>
                    </a:lnTo>
                    <a:lnTo>
                      <a:pt x="194" y="722"/>
                    </a:lnTo>
                    <a:lnTo>
                      <a:pt x="185" y="708"/>
                    </a:lnTo>
                    <a:lnTo>
                      <a:pt x="176" y="694"/>
                    </a:lnTo>
                    <a:lnTo>
                      <a:pt x="169" y="678"/>
                    </a:lnTo>
                    <a:lnTo>
                      <a:pt x="163" y="663"/>
                    </a:lnTo>
                    <a:lnTo>
                      <a:pt x="158" y="647"/>
                    </a:lnTo>
                    <a:lnTo>
                      <a:pt x="153" y="631"/>
                    </a:lnTo>
                    <a:lnTo>
                      <a:pt x="151" y="615"/>
                    </a:lnTo>
                    <a:lnTo>
                      <a:pt x="149" y="598"/>
                    </a:lnTo>
                    <a:lnTo>
                      <a:pt x="147" y="581"/>
                    </a:lnTo>
                    <a:lnTo>
                      <a:pt x="147" y="563"/>
                    </a:lnTo>
                    <a:lnTo>
                      <a:pt x="147" y="546"/>
                    </a:lnTo>
                    <a:lnTo>
                      <a:pt x="149" y="529"/>
                    </a:lnTo>
                    <a:lnTo>
                      <a:pt x="151" y="511"/>
                    </a:lnTo>
                    <a:lnTo>
                      <a:pt x="153" y="493"/>
                    </a:lnTo>
                    <a:lnTo>
                      <a:pt x="157" y="466"/>
                    </a:lnTo>
                    <a:lnTo>
                      <a:pt x="163" y="439"/>
                    </a:lnTo>
                    <a:lnTo>
                      <a:pt x="167" y="426"/>
                    </a:lnTo>
                    <a:lnTo>
                      <a:pt x="171" y="412"/>
                    </a:lnTo>
                    <a:lnTo>
                      <a:pt x="176" y="399"/>
                    </a:lnTo>
                    <a:lnTo>
                      <a:pt x="182" y="387"/>
                    </a:lnTo>
                    <a:lnTo>
                      <a:pt x="188" y="375"/>
                    </a:lnTo>
                    <a:lnTo>
                      <a:pt x="195" y="365"/>
                    </a:lnTo>
                    <a:lnTo>
                      <a:pt x="204" y="355"/>
                    </a:lnTo>
                    <a:lnTo>
                      <a:pt x="213" y="347"/>
                    </a:lnTo>
                    <a:lnTo>
                      <a:pt x="224" y="339"/>
                    </a:lnTo>
                    <a:lnTo>
                      <a:pt x="235" y="332"/>
                    </a:lnTo>
                    <a:lnTo>
                      <a:pt x="248" y="329"/>
                    </a:lnTo>
                    <a:lnTo>
                      <a:pt x="261" y="325"/>
                    </a:lnTo>
                    <a:lnTo>
                      <a:pt x="271" y="324"/>
                    </a:lnTo>
                    <a:lnTo>
                      <a:pt x="280" y="324"/>
                    </a:lnTo>
                    <a:lnTo>
                      <a:pt x="289" y="324"/>
                    </a:lnTo>
                    <a:lnTo>
                      <a:pt x="298" y="325"/>
                    </a:lnTo>
                    <a:lnTo>
                      <a:pt x="307" y="326"/>
                    </a:lnTo>
                    <a:lnTo>
                      <a:pt x="314" y="330"/>
                    </a:lnTo>
                    <a:lnTo>
                      <a:pt x="322" y="332"/>
                    </a:lnTo>
                    <a:lnTo>
                      <a:pt x="329" y="336"/>
                    </a:lnTo>
                    <a:lnTo>
                      <a:pt x="337" y="341"/>
                    </a:lnTo>
                    <a:lnTo>
                      <a:pt x="344" y="345"/>
                    </a:lnTo>
                    <a:lnTo>
                      <a:pt x="350" y="351"/>
                    </a:lnTo>
                    <a:lnTo>
                      <a:pt x="356" y="357"/>
                    </a:lnTo>
                    <a:lnTo>
                      <a:pt x="362" y="365"/>
                    </a:lnTo>
                    <a:lnTo>
                      <a:pt x="367" y="372"/>
                    </a:lnTo>
                    <a:lnTo>
                      <a:pt x="371" y="379"/>
                    </a:lnTo>
                    <a:lnTo>
                      <a:pt x="376" y="387"/>
                    </a:lnTo>
                    <a:lnTo>
                      <a:pt x="385" y="408"/>
                    </a:lnTo>
                    <a:lnTo>
                      <a:pt x="393" y="428"/>
                    </a:lnTo>
                    <a:lnTo>
                      <a:pt x="399" y="450"/>
                    </a:lnTo>
                    <a:lnTo>
                      <a:pt x="404" y="472"/>
                    </a:lnTo>
                    <a:lnTo>
                      <a:pt x="407" y="495"/>
                    </a:lnTo>
                    <a:lnTo>
                      <a:pt x="410" y="519"/>
                    </a:lnTo>
                    <a:lnTo>
                      <a:pt x="410" y="543"/>
                    </a:lnTo>
                    <a:lnTo>
                      <a:pt x="410" y="567"/>
                    </a:lnTo>
                    <a:lnTo>
                      <a:pt x="407" y="590"/>
                    </a:lnTo>
                    <a:lnTo>
                      <a:pt x="404" y="613"/>
                    </a:lnTo>
                    <a:lnTo>
                      <a:pt x="399" y="636"/>
                    </a:lnTo>
                    <a:lnTo>
                      <a:pt x="393" y="659"/>
                    </a:lnTo>
                    <a:lnTo>
                      <a:pt x="386" y="679"/>
                    </a:lnTo>
                    <a:lnTo>
                      <a:pt x="376" y="700"/>
                    </a:lnTo>
                    <a:lnTo>
                      <a:pt x="367" y="719"/>
                    </a:lnTo>
                    <a:lnTo>
                      <a:pt x="355" y="737"/>
                    </a:lnTo>
                    <a:lnTo>
                      <a:pt x="317" y="758"/>
                    </a:lnTo>
                    <a:close/>
                    <a:moveTo>
                      <a:pt x="573" y="868"/>
                    </a:moveTo>
                    <a:lnTo>
                      <a:pt x="447" y="868"/>
                    </a:lnTo>
                    <a:lnTo>
                      <a:pt x="443" y="860"/>
                    </a:lnTo>
                    <a:lnTo>
                      <a:pt x="442" y="849"/>
                    </a:lnTo>
                    <a:lnTo>
                      <a:pt x="441" y="837"/>
                    </a:lnTo>
                    <a:lnTo>
                      <a:pt x="438" y="823"/>
                    </a:lnTo>
                    <a:lnTo>
                      <a:pt x="437" y="810"/>
                    </a:lnTo>
                    <a:lnTo>
                      <a:pt x="434" y="798"/>
                    </a:lnTo>
                    <a:lnTo>
                      <a:pt x="432" y="793"/>
                    </a:lnTo>
                    <a:lnTo>
                      <a:pt x="430" y="788"/>
                    </a:lnTo>
                    <a:lnTo>
                      <a:pt x="428" y="785"/>
                    </a:lnTo>
                    <a:lnTo>
                      <a:pt x="424" y="781"/>
                    </a:lnTo>
                    <a:lnTo>
                      <a:pt x="414" y="794"/>
                    </a:lnTo>
                    <a:lnTo>
                      <a:pt x="405" y="806"/>
                    </a:lnTo>
                    <a:lnTo>
                      <a:pt x="394" y="818"/>
                    </a:lnTo>
                    <a:lnTo>
                      <a:pt x="382" y="829"/>
                    </a:lnTo>
                    <a:lnTo>
                      <a:pt x="370" y="838"/>
                    </a:lnTo>
                    <a:lnTo>
                      <a:pt x="357" y="848"/>
                    </a:lnTo>
                    <a:lnTo>
                      <a:pt x="344" y="856"/>
                    </a:lnTo>
                    <a:lnTo>
                      <a:pt x="331" y="864"/>
                    </a:lnTo>
                    <a:lnTo>
                      <a:pt x="316" y="869"/>
                    </a:lnTo>
                    <a:lnTo>
                      <a:pt x="301" y="875"/>
                    </a:lnTo>
                    <a:lnTo>
                      <a:pt x="286" y="879"/>
                    </a:lnTo>
                    <a:lnTo>
                      <a:pt x="271" y="883"/>
                    </a:lnTo>
                    <a:lnTo>
                      <a:pt x="255" y="885"/>
                    </a:lnTo>
                    <a:lnTo>
                      <a:pt x="240" y="885"/>
                    </a:lnTo>
                    <a:lnTo>
                      <a:pt x="224" y="885"/>
                    </a:lnTo>
                    <a:lnTo>
                      <a:pt x="209" y="883"/>
                    </a:lnTo>
                    <a:lnTo>
                      <a:pt x="192" y="880"/>
                    </a:lnTo>
                    <a:lnTo>
                      <a:pt x="176" y="875"/>
                    </a:lnTo>
                    <a:lnTo>
                      <a:pt x="161" y="871"/>
                    </a:lnTo>
                    <a:lnTo>
                      <a:pt x="146" y="864"/>
                    </a:lnTo>
                    <a:lnTo>
                      <a:pt x="132" y="856"/>
                    </a:lnTo>
                    <a:lnTo>
                      <a:pt x="119" y="848"/>
                    </a:lnTo>
                    <a:lnTo>
                      <a:pt x="104" y="838"/>
                    </a:lnTo>
                    <a:lnTo>
                      <a:pt x="92" y="828"/>
                    </a:lnTo>
                    <a:lnTo>
                      <a:pt x="80" y="816"/>
                    </a:lnTo>
                    <a:lnTo>
                      <a:pt x="70" y="804"/>
                    </a:lnTo>
                    <a:lnTo>
                      <a:pt x="60" y="792"/>
                    </a:lnTo>
                    <a:lnTo>
                      <a:pt x="50" y="779"/>
                    </a:lnTo>
                    <a:lnTo>
                      <a:pt x="42" y="765"/>
                    </a:lnTo>
                    <a:lnTo>
                      <a:pt x="35" y="751"/>
                    </a:lnTo>
                    <a:lnTo>
                      <a:pt x="29" y="737"/>
                    </a:lnTo>
                    <a:lnTo>
                      <a:pt x="24" y="722"/>
                    </a:lnTo>
                    <a:lnTo>
                      <a:pt x="17" y="692"/>
                    </a:lnTo>
                    <a:lnTo>
                      <a:pt x="11" y="661"/>
                    </a:lnTo>
                    <a:lnTo>
                      <a:pt x="5" y="629"/>
                    </a:lnTo>
                    <a:lnTo>
                      <a:pt x="3" y="597"/>
                    </a:lnTo>
                    <a:lnTo>
                      <a:pt x="0" y="564"/>
                    </a:lnTo>
                    <a:lnTo>
                      <a:pt x="0" y="532"/>
                    </a:lnTo>
                    <a:lnTo>
                      <a:pt x="3" y="500"/>
                    </a:lnTo>
                    <a:lnTo>
                      <a:pt x="6" y="467"/>
                    </a:lnTo>
                    <a:lnTo>
                      <a:pt x="12" y="436"/>
                    </a:lnTo>
                    <a:lnTo>
                      <a:pt x="21" y="405"/>
                    </a:lnTo>
                    <a:lnTo>
                      <a:pt x="27" y="391"/>
                    </a:lnTo>
                    <a:lnTo>
                      <a:pt x="31" y="377"/>
                    </a:lnTo>
                    <a:lnTo>
                      <a:pt x="37" y="362"/>
                    </a:lnTo>
                    <a:lnTo>
                      <a:pt x="44" y="348"/>
                    </a:lnTo>
                    <a:lnTo>
                      <a:pt x="52" y="335"/>
                    </a:lnTo>
                    <a:lnTo>
                      <a:pt x="60" y="322"/>
                    </a:lnTo>
                    <a:lnTo>
                      <a:pt x="68" y="310"/>
                    </a:lnTo>
                    <a:lnTo>
                      <a:pt x="78" y="298"/>
                    </a:lnTo>
                    <a:lnTo>
                      <a:pt x="89" y="286"/>
                    </a:lnTo>
                    <a:lnTo>
                      <a:pt x="100" y="275"/>
                    </a:lnTo>
                    <a:lnTo>
                      <a:pt x="110" y="264"/>
                    </a:lnTo>
                    <a:lnTo>
                      <a:pt x="122" y="253"/>
                    </a:lnTo>
                    <a:lnTo>
                      <a:pt x="135" y="245"/>
                    </a:lnTo>
                    <a:lnTo>
                      <a:pt x="149" y="238"/>
                    </a:lnTo>
                    <a:lnTo>
                      <a:pt x="163" y="231"/>
                    </a:lnTo>
                    <a:lnTo>
                      <a:pt x="179" y="225"/>
                    </a:lnTo>
                    <a:lnTo>
                      <a:pt x="194" y="221"/>
                    </a:lnTo>
                    <a:lnTo>
                      <a:pt x="210" y="217"/>
                    </a:lnTo>
                    <a:lnTo>
                      <a:pt x="226" y="215"/>
                    </a:lnTo>
                    <a:lnTo>
                      <a:pt x="243" y="215"/>
                    </a:lnTo>
                    <a:lnTo>
                      <a:pt x="260" y="215"/>
                    </a:lnTo>
                    <a:lnTo>
                      <a:pt x="276" y="216"/>
                    </a:lnTo>
                    <a:lnTo>
                      <a:pt x="292" y="219"/>
                    </a:lnTo>
                    <a:lnTo>
                      <a:pt x="308" y="221"/>
                    </a:lnTo>
                    <a:lnTo>
                      <a:pt x="323" y="226"/>
                    </a:lnTo>
                    <a:lnTo>
                      <a:pt x="338" y="232"/>
                    </a:lnTo>
                    <a:lnTo>
                      <a:pt x="351" y="238"/>
                    </a:lnTo>
                    <a:lnTo>
                      <a:pt x="363" y="245"/>
                    </a:lnTo>
                    <a:lnTo>
                      <a:pt x="370" y="250"/>
                    </a:lnTo>
                    <a:lnTo>
                      <a:pt x="376" y="257"/>
                    </a:lnTo>
                    <a:lnTo>
                      <a:pt x="382" y="263"/>
                    </a:lnTo>
                    <a:lnTo>
                      <a:pt x="389" y="270"/>
                    </a:lnTo>
                    <a:lnTo>
                      <a:pt x="395" y="276"/>
                    </a:lnTo>
                    <a:lnTo>
                      <a:pt x="401" y="282"/>
                    </a:lnTo>
                    <a:lnTo>
                      <a:pt x="407" y="287"/>
                    </a:lnTo>
                    <a:lnTo>
                      <a:pt x="413" y="289"/>
                    </a:lnTo>
                    <a:lnTo>
                      <a:pt x="413" y="25"/>
                    </a:lnTo>
                    <a:lnTo>
                      <a:pt x="411" y="22"/>
                    </a:lnTo>
                    <a:lnTo>
                      <a:pt x="408" y="20"/>
                    </a:lnTo>
                    <a:lnTo>
                      <a:pt x="407" y="18"/>
                    </a:lnTo>
                    <a:lnTo>
                      <a:pt x="405" y="15"/>
                    </a:lnTo>
                    <a:lnTo>
                      <a:pt x="402" y="14"/>
                    </a:lnTo>
                    <a:lnTo>
                      <a:pt x="400" y="12"/>
                    </a:lnTo>
                    <a:lnTo>
                      <a:pt x="399" y="10"/>
                    </a:lnTo>
                    <a:lnTo>
                      <a:pt x="396" y="9"/>
                    </a:lnTo>
                    <a:lnTo>
                      <a:pt x="407" y="0"/>
                    </a:lnTo>
                    <a:lnTo>
                      <a:pt x="559" y="0"/>
                    </a:lnTo>
                    <a:lnTo>
                      <a:pt x="559" y="755"/>
                    </a:lnTo>
                    <a:lnTo>
                      <a:pt x="559" y="769"/>
                    </a:lnTo>
                    <a:lnTo>
                      <a:pt x="561" y="782"/>
                    </a:lnTo>
                    <a:lnTo>
                      <a:pt x="564" y="795"/>
                    </a:lnTo>
                    <a:lnTo>
                      <a:pt x="569" y="807"/>
                    </a:lnTo>
                    <a:lnTo>
                      <a:pt x="574" y="820"/>
                    </a:lnTo>
                    <a:lnTo>
                      <a:pt x="578" y="832"/>
                    </a:lnTo>
                    <a:lnTo>
                      <a:pt x="582" y="846"/>
                    </a:lnTo>
                    <a:lnTo>
                      <a:pt x="584" y="859"/>
                    </a:lnTo>
                    <a:lnTo>
                      <a:pt x="583" y="860"/>
                    </a:lnTo>
                    <a:lnTo>
                      <a:pt x="581" y="862"/>
                    </a:lnTo>
                    <a:lnTo>
                      <a:pt x="580" y="864"/>
                    </a:lnTo>
                    <a:lnTo>
                      <a:pt x="577" y="866"/>
                    </a:lnTo>
                    <a:lnTo>
                      <a:pt x="576" y="867"/>
                    </a:lnTo>
                    <a:lnTo>
                      <a:pt x="575" y="868"/>
                    </a:lnTo>
                    <a:lnTo>
                      <a:pt x="574" y="868"/>
                    </a:lnTo>
                    <a:lnTo>
                      <a:pt x="573" y="8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1" name="Freeform 55"/>
              <p:cNvSpPr>
                <a:spLocks noEditPoints="1"/>
              </p:cNvSpPr>
              <p:nvPr/>
            </p:nvSpPr>
            <p:spPr bwMode="auto">
              <a:xfrm>
                <a:off x="4080" y="2255"/>
                <a:ext cx="92" cy="146"/>
              </a:xfrm>
              <a:custGeom>
                <a:avLst/>
                <a:gdLst/>
                <a:ahLst/>
                <a:cxnLst>
                  <a:cxn ang="0">
                    <a:pos x="535" y="849"/>
                  </a:cxn>
                  <a:cxn ang="0">
                    <a:pos x="543" y="861"/>
                  </a:cxn>
                  <a:cxn ang="0">
                    <a:pos x="549" y="873"/>
                  </a:cxn>
                  <a:cxn ang="0">
                    <a:pos x="387" y="865"/>
                  </a:cxn>
                  <a:cxn ang="0">
                    <a:pos x="394" y="852"/>
                  </a:cxn>
                  <a:cxn ang="0">
                    <a:pos x="399" y="837"/>
                  </a:cxn>
                  <a:cxn ang="0">
                    <a:pos x="405" y="591"/>
                  </a:cxn>
                  <a:cxn ang="0">
                    <a:pos x="347" y="635"/>
                  </a:cxn>
                  <a:cxn ang="0">
                    <a:pos x="308" y="655"/>
                  </a:cxn>
                  <a:cxn ang="0">
                    <a:pos x="265" y="667"/>
                  </a:cxn>
                  <a:cxn ang="0">
                    <a:pos x="219" y="672"/>
                  </a:cxn>
                  <a:cxn ang="0">
                    <a:pos x="170" y="664"/>
                  </a:cxn>
                  <a:cxn ang="0">
                    <a:pos x="121" y="642"/>
                  </a:cxn>
                  <a:cxn ang="0">
                    <a:pos x="80" y="605"/>
                  </a:cxn>
                  <a:cxn ang="0">
                    <a:pos x="49" y="558"/>
                  </a:cxn>
                  <a:cxn ang="0">
                    <a:pos x="27" y="508"/>
                  </a:cxn>
                  <a:cxn ang="0">
                    <a:pos x="11" y="457"/>
                  </a:cxn>
                  <a:cxn ang="0">
                    <a:pos x="1" y="369"/>
                  </a:cxn>
                  <a:cxn ang="0">
                    <a:pos x="5" y="279"/>
                  </a:cxn>
                  <a:cxn ang="0">
                    <a:pos x="23" y="193"/>
                  </a:cxn>
                  <a:cxn ang="0">
                    <a:pos x="58" y="116"/>
                  </a:cxn>
                  <a:cxn ang="0">
                    <a:pos x="82" y="82"/>
                  </a:cxn>
                  <a:cxn ang="0">
                    <a:pos x="110" y="52"/>
                  </a:cxn>
                  <a:cxn ang="0">
                    <a:pos x="140" y="29"/>
                  </a:cxn>
                  <a:cxn ang="0">
                    <a:pos x="167" y="14"/>
                  </a:cxn>
                  <a:cxn ang="0">
                    <a:pos x="195" y="5"/>
                  </a:cxn>
                  <a:cxn ang="0">
                    <a:pos x="249" y="0"/>
                  </a:cxn>
                  <a:cxn ang="0">
                    <a:pos x="308" y="12"/>
                  </a:cxn>
                  <a:cxn ang="0">
                    <a:pos x="355" y="39"/>
                  </a:cxn>
                  <a:cxn ang="0">
                    <a:pos x="385" y="69"/>
                  </a:cxn>
                  <a:cxn ang="0">
                    <a:pos x="395" y="89"/>
                  </a:cxn>
                  <a:cxn ang="0">
                    <a:pos x="407" y="100"/>
                  </a:cxn>
                  <a:cxn ang="0">
                    <a:pos x="416" y="114"/>
                  </a:cxn>
                  <a:cxn ang="0">
                    <a:pos x="429" y="110"/>
                  </a:cxn>
                  <a:cxn ang="0">
                    <a:pos x="438" y="73"/>
                  </a:cxn>
                  <a:cxn ang="0">
                    <a:pos x="450" y="35"/>
                  </a:cxn>
                  <a:cxn ang="0">
                    <a:pos x="549" y="53"/>
                  </a:cxn>
                  <a:cxn ang="0">
                    <a:pos x="535" y="145"/>
                  </a:cxn>
                  <a:cxn ang="0">
                    <a:pos x="533" y="242"/>
                  </a:cxn>
                  <a:cxn ang="0">
                    <a:pos x="355" y="520"/>
                  </a:cxn>
                  <a:cxn ang="0">
                    <a:pos x="318" y="559"/>
                  </a:cxn>
                  <a:cxn ang="0">
                    <a:pos x="284" y="575"/>
                  </a:cxn>
                  <a:cxn ang="0">
                    <a:pos x="254" y="573"/>
                  </a:cxn>
                  <a:cxn ang="0">
                    <a:pos x="222" y="557"/>
                  </a:cxn>
                  <a:cxn ang="0">
                    <a:pos x="182" y="509"/>
                  </a:cxn>
                  <a:cxn ang="0">
                    <a:pos x="155" y="445"/>
                  </a:cxn>
                  <a:cxn ang="0">
                    <a:pos x="143" y="375"/>
                  </a:cxn>
                  <a:cxn ang="0">
                    <a:pos x="143" y="303"/>
                  </a:cxn>
                  <a:cxn ang="0">
                    <a:pos x="156" y="233"/>
                  </a:cxn>
                  <a:cxn ang="0">
                    <a:pos x="175" y="181"/>
                  </a:cxn>
                  <a:cxn ang="0">
                    <a:pos x="194" y="154"/>
                  </a:cxn>
                  <a:cxn ang="0">
                    <a:pos x="218" y="128"/>
                  </a:cxn>
                  <a:cxn ang="0">
                    <a:pos x="253" y="118"/>
                  </a:cxn>
                  <a:cxn ang="0">
                    <a:pos x="294" y="121"/>
                  </a:cxn>
                  <a:cxn ang="0">
                    <a:pos x="318" y="131"/>
                  </a:cxn>
                  <a:cxn ang="0">
                    <a:pos x="340" y="152"/>
                  </a:cxn>
                  <a:cxn ang="0">
                    <a:pos x="367" y="199"/>
                  </a:cxn>
                  <a:cxn ang="0">
                    <a:pos x="383" y="252"/>
                  </a:cxn>
                  <a:cxn ang="0">
                    <a:pos x="391" y="309"/>
                  </a:cxn>
                  <a:cxn ang="0">
                    <a:pos x="391" y="389"/>
                  </a:cxn>
                  <a:cxn ang="0">
                    <a:pos x="386" y="439"/>
                  </a:cxn>
                  <a:cxn ang="0">
                    <a:pos x="379" y="471"/>
                  </a:cxn>
                  <a:cxn ang="0">
                    <a:pos x="368" y="501"/>
                  </a:cxn>
                </a:cxnLst>
                <a:rect l="0" t="0" r="r" b="b"/>
                <a:pathLst>
                  <a:path w="555" h="877">
                    <a:moveTo>
                      <a:pt x="534" y="274"/>
                    </a:moveTo>
                    <a:lnTo>
                      <a:pt x="534" y="845"/>
                    </a:lnTo>
                    <a:lnTo>
                      <a:pt x="535" y="849"/>
                    </a:lnTo>
                    <a:lnTo>
                      <a:pt x="538" y="853"/>
                    </a:lnTo>
                    <a:lnTo>
                      <a:pt x="540" y="857"/>
                    </a:lnTo>
                    <a:lnTo>
                      <a:pt x="543" y="861"/>
                    </a:lnTo>
                    <a:lnTo>
                      <a:pt x="545" y="864"/>
                    </a:lnTo>
                    <a:lnTo>
                      <a:pt x="547" y="869"/>
                    </a:lnTo>
                    <a:lnTo>
                      <a:pt x="549" y="873"/>
                    </a:lnTo>
                    <a:lnTo>
                      <a:pt x="547" y="877"/>
                    </a:lnTo>
                    <a:lnTo>
                      <a:pt x="388" y="877"/>
                    </a:lnTo>
                    <a:lnTo>
                      <a:pt x="387" y="865"/>
                    </a:lnTo>
                    <a:lnTo>
                      <a:pt x="389" y="862"/>
                    </a:lnTo>
                    <a:lnTo>
                      <a:pt x="392" y="857"/>
                    </a:lnTo>
                    <a:lnTo>
                      <a:pt x="394" y="852"/>
                    </a:lnTo>
                    <a:lnTo>
                      <a:pt x="395" y="847"/>
                    </a:lnTo>
                    <a:lnTo>
                      <a:pt x="397" y="843"/>
                    </a:lnTo>
                    <a:lnTo>
                      <a:pt x="399" y="837"/>
                    </a:lnTo>
                    <a:lnTo>
                      <a:pt x="400" y="831"/>
                    </a:lnTo>
                    <a:lnTo>
                      <a:pt x="403" y="826"/>
                    </a:lnTo>
                    <a:lnTo>
                      <a:pt x="405" y="591"/>
                    </a:lnTo>
                    <a:lnTo>
                      <a:pt x="383" y="609"/>
                    </a:lnTo>
                    <a:lnTo>
                      <a:pt x="359" y="626"/>
                    </a:lnTo>
                    <a:lnTo>
                      <a:pt x="347" y="635"/>
                    </a:lnTo>
                    <a:lnTo>
                      <a:pt x="334" y="642"/>
                    </a:lnTo>
                    <a:lnTo>
                      <a:pt x="321" y="649"/>
                    </a:lnTo>
                    <a:lnTo>
                      <a:pt x="308" y="655"/>
                    </a:lnTo>
                    <a:lnTo>
                      <a:pt x="294" y="660"/>
                    </a:lnTo>
                    <a:lnTo>
                      <a:pt x="279" y="664"/>
                    </a:lnTo>
                    <a:lnTo>
                      <a:pt x="265" y="667"/>
                    </a:lnTo>
                    <a:lnTo>
                      <a:pt x="249" y="669"/>
                    </a:lnTo>
                    <a:lnTo>
                      <a:pt x="234" y="672"/>
                    </a:lnTo>
                    <a:lnTo>
                      <a:pt x="219" y="672"/>
                    </a:lnTo>
                    <a:lnTo>
                      <a:pt x="204" y="670"/>
                    </a:lnTo>
                    <a:lnTo>
                      <a:pt x="188" y="668"/>
                    </a:lnTo>
                    <a:lnTo>
                      <a:pt x="170" y="664"/>
                    </a:lnTo>
                    <a:lnTo>
                      <a:pt x="152" y="658"/>
                    </a:lnTo>
                    <a:lnTo>
                      <a:pt x="137" y="650"/>
                    </a:lnTo>
                    <a:lnTo>
                      <a:pt x="121" y="642"/>
                    </a:lnTo>
                    <a:lnTo>
                      <a:pt x="107" y="630"/>
                    </a:lnTo>
                    <a:lnTo>
                      <a:pt x="94" y="618"/>
                    </a:lnTo>
                    <a:lnTo>
                      <a:pt x="80" y="605"/>
                    </a:lnTo>
                    <a:lnTo>
                      <a:pt x="70" y="590"/>
                    </a:lnTo>
                    <a:lnTo>
                      <a:pt x="59" y="575"/>
                    </a:lnTo>
                    <a:lnTo>
                      <a:pt x="49" y="558"/>
                    </a:lnTo>
                    <a:lnTo>
                      <a:pt x="41" y="542"/>
                    </a:lnTo>
                    <a:lnTo>
                      <a:pt x="33" y="526"/>
                    </a:lnTo>
                    <a:lnTo>
                      <a:pt x="27" y="508"/>
                    </a:lnTo>
                    <a:lnTo>
                      <a:pt x="21" y="491"/>
                    </a:lnTo>
                    <a:lnTo>
                      <a:pt x="15" y="474"/>
                    </a:lnTo>
                    <a:lnTo>
                      <a:pt x="11" y="457"/>
                    </a:lnTo>
                    <a:lnTo>
                      <a:pt x="6" y="429"/>
                    </a:lnTo>
                    <a:lnTo>
                      <a:pt x="3" y="399"/>
                    </a:lnTo>
                    <a:lnTo>
                      <a:pt x="1" y="369"/>
                    </a:lnTo>
                    <a:lnTo>
                      <a:pt x="0" y="339"/>
                    </a:lnTo>
                    <a:lnTo>
                      <a:pt x="1" y="309"/>
                    </a:lnTo>
                    <a:lnTo>
                      <a:pt x="5" y="279"/>
                    </a:lnTo>
                    <a:lnTo>
                      <a:pt x="9" y="249"/>
                    </a:lnTo>
                    <a:lnTo>
                      <a:pt x="16" y="221"/>
                    </a:lnTo>
                    <a:lnTo>
                      <a:pt x="23" y="193"/>
                    </a:lnTo>
                    <a:lnTo>
                      <a:pt x="33" y="167"/>
                    </a:lnTo>
                    <a:lnTo>
                      <a:pt x="45" y="140"/>
                    </a:lnTo>
                    <a:lnTo>
                      <a:pt x="58" y="116"/>
                    </a:lnTo>
                    <a:lnTo>
                      <a:pt x="66" y="104"/>
                    </a:lnTo>
                    <a:lnTo>
                      <a:pt x="73" y="93"/>
                    </a:lnTo>
                    <a:lnTo>
                      <a:pt x="82" y="82"/>
                    </a:lnTo>
                    <a:lnTo>
                      <a:pt x="91" y="72"/>
                    </a:lnTo>
                    <a:lnTo>
                      <a:pt x="101" y="61"/>
                    </a:lnTo>
                    <a:lnTo>
                      <a:pt x="110" y="52"/>
                    </a:lnTo>
                    <a:lnTo>
                      <a:pt x="121" y="43"/>
                    </a:lnTo>
                    <a:lnTo>
                      <a:pt x="132" y="35"/>
                    </a:lnTo>
                    <a:lnTo>
                      <a:pt x="140" y="29"/>
                    </a:lnTo>
                    <a:lnTo>
                      <a:pt x="149" y="23"/>
                    </a:lnTo>
                    <a:lnTo>
                      <a:pt x="157" y="18"/>
                    </a:lnTo>
                    <a:lnTo>
                      <a:pt x="167" y="14"/>
                    </a:lnTo>
                    <a:lnTo>
                      <a:pt x="176" y="10"/>
                    </a:lnTo>
                    <a:lnTo>
                      <a:pt x="186" y="8"/>
                    </a:lnTo>
                    <a:lnTo>
                      <a:pt x="195" y="5"/>
                    </a:lnTo>
                    <a:lnTo>
                      <a:pt x="206" y="3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1" y="3"/>
                    </a:lnTo>
                    <a:lnTo>
                      <a:pt x="292" y="6"/>
                    </a:lnTo>
                    <a:lnTo>
                      <a:pt x="308" y="12"/>
                    </a:lnTo>
                    <a:lnTo>
                      <a:pt x="325" y="20"/>
                    </a:lnTo>
                    <a:lnTo>
                      <a:pt x="340" y="28"/>
                    </a:lnTo>
                    <a:lnTo>
                      <a:pt x="355" y="39"/>
                    </a:lnTo>
                    <a:lnTo>
                      <a:pt x="368" y="49"/>
                    </a:lnTo>
                    <a:lnTo>
                      <a:pt x="379" y="61"/>
                    </a:lnTo>
                    <a:lnTo>
                      <a:pt x="385" y="69"/>
                    </a:lnTo>
                    <a:lnTo>
                      <a:pt x="388" y="75"/>
                    </a:lnTo>
                    <a:lnTo>
                      <a:pt x="393" y="82"/>
                    </a:lnTo>
                    <a:lnTo>
                      <a:pt x="395" y="89"/>
                    </a:lnTo>
                    <a:lnTo>
                      <a:pt x="401" y="91"/>
                    </a:lnTo>
                    <a:lnTo>
                      <a:pt x="405" y="95"/>
                    </a:lnTo>
                    <a:lnTo>
                      <a:pt x="407" y="100"/>
                    </a:lnTo>
                    <a:lnTo>
                      <a:pt x="410" y="104"/>
                    </a:lnTo>
                    <a:lnTo>
                      <a:pt x="412" y="109"/>
                    </a:lnTo>
                    <a:lnTo>
                      <a:pt x="416" y="114"/>
                    </a:lnTo>
                    <a:lnTo>
                      <a:pt x="419" y="119"/>
                    </a:lnTo>
                    <a:lnTo>
                      <a:pt x="425" y="121"/>
                    </a:lnTo>
                    <a:lnTo>
                      <a:pt x="429" y="110"/>
                    </a:lnTo>
                    <a:lnTo>
                      <a:pt x="432" y="99"/>
                    </a:lnTo>
                    <a:lnTo>
                      <a:pt x="436" y="85"/>
                    </a:lnTo>
                    <a:lnTo>
                      <a:pt x="438" y="73"/>
                    </a:lnTo>
                    <a:lnTo>
                      <a:pt x="442" y="60"/>
                    </a:lnTo>
                    <a:lnTo>
                      <a:pt x="446" y="48"/>
                    </a:lnTo>
                    <a:lnTo>
                      <a:pt x="450" y="35"/>
                    </a:lnTo>
                    <a:lnTo>
                      <a:pt x="455" y="23"/>
                    </a:lnTo>
                    <a:lnTo>
                      <a:pt x="555" y="23"/>
                    </a:lnTo>
                    <a:lnTo>
                      <a:pt x="549" y="53"/>
                    </a:lnTo>
                    <a:lnTo>
                      <a:pt x="543" y="83"/>
                    </a:lnTo>
                    <a:lnTo>
                      <a:pt x="538" y="114"/>
                    </a:lnTo>
                    <a:lnTo>
                      <a:pt x="535" y="145"/>
                    </a:lnTo>
                    <a:lnTo>
                      <a:pt x="533" y="177"/>
                    </a:lnTo>
                    <a:lnTo>
                      <a:pt x="532" y="210"/>
                    </a:lnTo>
                    <a:lnTo>
                      <a:pt x="533" y="242"/>
                    </a:lnTo>
                    <a:lnTo>
                      <a:pt x="534" y="274"/>
                    </a:lnTo>
                    <a:close/>
                    <a:moveTo>
                      <a:pt x="368" y="501"/>
                    </a:moveTo>
                    <a:lnTo>
                      <a:pt x="355" y="520"/>
                    </a:lnTo>
                    <a:lnTo>
                      <a:pt x="341" y="536"/>
                    </a:lnTo>
                    <a:lnTo>
                      <a:pt x="329" y="548"/>
                    </a:lnTo>
                    <a:lnTo>
                      <a:pt x="318" y="559"/>
                    </a:lnTo>
                    <a:lnTo>
                      <a:pt x="306" y="566"/>
                    </a:lnTo>
                    <a:lnTo>
                      <a:pt x="295" y="571"/>
                    </a:lnTo>
                    <a:lnTo>
                      <a:pt x="284" y="575"/>
                    </a:lnTo>
                    <a:lnTo>
                      <a:pt x="273" y="575"/>
                    </a:lnTo>
                    <a:lnTo>
                      <a:pt x="264" y="575"/>
                    </a:lnTo>
                    <a:lnTo>
                      <a:pt x="254" y="573"/>
                    </a:lnTo>
                    <a:lnTo>
                      <a:pt x="246" y="570"/>
                    </a:lnTo>
                    <a:lnTo>
                      <a:pt x="237" y="566"/>
                    </a:lnTo>
                    <a:lnTo>
                      <a:pt x="222" y="557"/>
                    </a:lnTo>
                    <a:lnTo>
                      <a:pt x="209" y="546"/>
                    </a:lnTo>
                    <a:lnTo>
                      <a:pt x="194" y="528"/>
                    </a:lnTo>
                    <a:lnTo>
                      <a:pt x="182" y="509"/>
                    </a:lnTo>
                    <a:lnTo>
                      <a:pt x="171" y="489"/>
                    </a:lnTo>
                    <a:lnTo>
                      <a:pt x="162" y="467"/>
                    </a:lnTo>
                    <a:lnTo>
                      <a:pt x="155" y="445"/>
                    </a:lnTo>
                    <a:lnTo>
                      <a:pt x="149" y="422"/>
                    </a:lnTo>
                    <a:lnTo>
                      <a:pt x="145" y="399"/>
                    </a:lnTo>
                    <a:lnTo>
                      <a:pt x="143" y="375"/>
                    </a:lnTo>
                    <a:lnTo>
                      <a:pt x="142" y="351"/>
                    </a:lnTo>
                    <a:lnTo>
                      <a:pt x="142" y="327"/>
                    </a:lnTo>
                    <a:lnTo>
                      <a:pt x="143" y="303"/>
                    </a:lnTo>
                    <a:lnTo>
                      <a:pt x="146" y="279"/>
                    </a:lnTo>
                    <a:lnTo>
                      <a:pt x="150" y="255"/>
                    </a:lnTo>
                    <a:lnTo>
                      <a:pt x="156" y="233"/>
                    </a:lnTo>
                    <a:lnTo>
                      <a:pt x="163" y="211"/>
                    </a:lnTo>
                    <a:lnTo>
                      <a:pt x="170" y="191"/>
                    </a:lnTo>
                    <a:lnTo>
                      <a:pt x="175" y="181"/>
                    </a:lnTo>
                    <a:lnTo>
                      <a:pt x="181" y="171"/>
                    </a:lnTo>
                    <a:lnTo>
                      <a:pt x="187" y="162"/>
                    </a:lnTo>
                    <a:lnTo>
                      <a:pt x="194" y="154"/>
                    </a:lnTo>
                    <a:lnTo>
                      <a:pt x="201" y="144"/>
                    </a:lnTo>
                    <a:lnTo>
                      <a:pt x="210" y="137"/>
                    </a:lnTo>
                    <a:lnTo>
                      <a:pt x="218" y="128"/>
                    </a:lnTo>
                    <a:lnTo>
                      <a:pt x="228" y="121"/>
                    </a:lnTo>
                    <a:lnTo>
                      <a:pt x="240" y="120"/>
                    </a:lnTo>
                    <a:lnTo>
                      <a:pt x="253" y="118"/>
                    </a:lnTo>
                    <a:lnTo>
                      <a:pt x="267" y="118"/>
                    </a:lnTo>
                    <a:lnTo>
                      <a:pt x="280" y="119"/>
                    </a:lnTo>
                    <a:lnTo>
                      <a:pt x="294" y="121"/>
                    </a:lnTo>
                    <a:lnTo>
                      <a:pt x="307" y="125"/>
                    </a:lnTo>
                    <a:lnTo>
                      <a:pt x="313" y="128"/>
                    </a:lnTo>
                    <a:lnTo>
                      <a:pt x="318" y="131"/>
                    </a:lnTo>
                    <a:lnTo>
                      <a:pt x="324" y="136"/>
                    </a:lnTo>
                    <a:lnTo>
                      <a:pt x="328" y="139"/>
                    </a:lnTo>
                    <a:lnTo>
                      <a:pt x="340" y="152"/>
                    </a:lnTo>
                    <a:lnTo>
                      <a:pt x="351" y="168"/>
                    </a:lnTo>
                    <a:lnTo>
                      <a:pt x="359" y="182"/>
                    </a:lnTo>
                    <a:lnTo>
                      <a:pt x="367" y="199"/>
                    </a:lnTo>
                    <a:lnTo>
                      <a:pt x="374" y="216"/>
                    </a:lnTo>
                    <a:lnTo>
                      <a:pt x="379" y="234"/>
                    </a:lnTo>
                    <a:lnTo>
                      <a:pt x="383" y="252"/>
                    </a:lnTo>
                    <a:lnTo>
                      <a:pt x="387" y="271"/>
                    </a:lnTo>
                    <a:lnTo>
                      <a:pt x="389" y="290"/>
                    </a:lnTo>
                    <a:lnTo>
                      <a:pt x="391" y="309"/>
                    </a:lnTo>
                    <a:lnTo>
                      <a:pt x="392" y="329"/>
                    </a:lnTo>
                    <a:lnTo>
                      <a:pt x="392" y="350"/>
                    </a:lnTo>
                    <a:lnTo>
                      <a:pt x="391" y="389"/>
                    </a:lnTo>
                    <a:lnTo>
                      <a:pt x="388" y="430"/>
                    </a:lnTo>
                    <a:lnTo>
                      <a:pt x="387" y="432"/>
                    </a:lnTo>
                    <a:lnTo>
                      <a:pt x="386" y="439"/>
                    </a:lnTo>
                    <a:lnTo>
                      <a:pt x="385" y="448"/>
                    </a:lnTo>
                    <a:lnTo>
                      <a:pt x="382" y="459"/>
                    </a:lnTo>
                    <a:lnTo>
                      <a:pt x="379" y="471"/>
                    </a:lnTo>
                    <a:lnTo>
                      <a:pt x="376" y="483"/>
                    </a:lnTo>
                    <a:lnTo>
                      <a:pt x="371" y="492"/>
                    </a:lnTo>
                    <a:lnTo>
                      <a:pt x="368" y="50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2" name="Freeform 56"/>
              <p:cNvSpPr>
                <a:spLocks/>
              </p:cNvSpPr>
              <p:nvPr/>
            </p:nvSpPr>
            <p:spPr bwMode="auto">
              <a:xfrm>
                <a:off x="3992" y="2218"/>
                <a:ext cx="30" cy="144"/>
              </a:xfrm>
              <a:custGeom>
                <a:avLst/>
                <a:gdLst/>
                <a:ahLst/>
                <a:cxnLst>
                  <a:cxn ang="0">
                    <a:pos x="14" y="862"/>
                  </a:cxn>
                  <a:cxn ang="0">
                    <a:pos x="3" y="860"/>
                  </a:cxn>
                  <a:cxn ang="0">
                    <a:pos x="21" y="831"/>
                  </a:cxn>
                  <a:cxn ang="0">
                    <a:pos x="21" y="45"/>
                  </a:cxn>
                  <a:cxn ang="0">
                    <a:pos x="20" y="40"/>
                  </a:cxn>
                  <a:cxn ang="0">
                    <a:pos x="19" y="34"/>
                  </a:cxn>
                  <a:cxn ang="0">
                    <a:pos x="15" y="29"/>
                  </a:cxn>
                  <a:cxn ang="0">
                    <a:pos x="13" y="24"/>
                  </a:cxn>
                  <a:cxn ang="0">
                    <a:pos x="9" y="21"/>
                  </a:cxn>
                  <a:cxn ang="0">
                    <a:pos x="6" y="17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168" y="0"/>
                  </a:cxn>
                  <a:cxn ang="0">
                    <a:pos x="168" y="829"/>
                  </a:cxn>
                  <a:cxn ang="0">
                    <a:pos x="179" y="862"/>
                  </a:cxn>
                  <a:cxn ang="0">
                    <a:pos x="14" y="862"/>
                  </a:cxn>
                </a:cxnLst>
                <a:rect l="0" t="0" r="r" b="b"/>
                <a:pathLst>
                  <a:path w="179" h="862">
                    <a:moveTo>
                      <a:pt x="14" y="862"/>
                    </a:moveTo>
                    <a:lnTo>
                      <a:pt x="3" y="860"/>
                    </a:lnTo>
                    <a:lnTo>
                      <a:pt x="21" y="831"/>
                    </a:lnTo>
                    <a:lnTo>
                      <a:pt x="21" y="45"/>
                    </a:lnTo>
                    <a:lnTo>
                      <a:pt x="20" y="40"/>
                    </a:lnTo>
                    <a:lnTo>
                      <a:pt x="19" y="34"/>
                    </a:lnTo>
                    <a:lnTo>
                      <a:pt x="15" y="29"/>
                    </a:lnTo>
                    <a:lnTo>
                      <a:pt x="13" y="24"/>
                    </a:lnTo>
                    <a:lnTo>
                      <a:pt x="9" y="21"/>
                    </a:lnTo>
                    <a:lnTo>
                      <a:pt x="6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168" y="0"/>
                    </a:lnTo>
                    <a:lnTo>
                      <a:pt x="168" y="829"/>
                    </a:lnTo>
                    <a:lnTo>
                      <a:pt x="179" y="862"/>
                    </a:lnTo>
                    <a:lnTo>
                      <a:pt x="14" y="86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3" name="Freeform 57"/>
              <p:cNvSpPr>
                <a:spLocks/>
              </p:cNvSpPr>
              <p:nvPr/>
            </p:nvSpPr>
            <p:spPr bwMode="auto">
              <a:xfrm>
                <a:off x="4186" y="2258"/>
                <a:ext cx="87" cy="108"/>
              </a:xfrm>
              <a:custGeom>
                <a:avLst/>
                <a:gdLst/>
                <a:ahLst/>
                <a:cxnLst>
                  <a:cxn ang="0">
                    <a:pos x="371" y="626"/>
                  </a:cxn>
                  <a:cxn ang="0">
                    <a:pos x="370" y="608"/>
                  </a:cxn>
                  <a:cxn ang="0">
                    <a:pos x="367" y="579"/>
                  </a:cxn>
                  <a:cxn ang="0">
                    <a:pos x="363" y="553"/>
                  </a:cxn>
                  <a:cxn ang="0">
                    <a:pos x="357" y="536"/>
                  </a:cxn>
                  <a:cxn ang="0">
                    <a:pos x="329" y="573"/>
                  </a:cxn>
                  <a:cxn ang="0">
                    <a:pos x="297" y="607"/>
                  </a:cxn>
                  <a:cxn ang="0">
                    <a:pos x="279" y="621"/>
                  </a:cxn>
                  <a:cxn ang="0">
                    <a:pos x="261" y="633"/>
                  </a:cxn>
                  <a:cxn ang="0">
                    <a:pos x="242" y="641"/>
                  </a:cxn>
                  <a:cxn ang="0">
                    <a:pos x="223" y="646"/>
                  </a:cxn>
                  <a:cxn ang="0">
                    <a:pos x="199" y="650"/>
                  </a:cxn>
                  <a:cxn ang="0">
                    <a:pos x="175" y="648"/>
                  </a:cxn>
                  <a:cxn ang="0">
                    <a:pos x="151" y="646"/>
                  </a:cxn>
                  <a:cxn ang="0">
                    <a:pos x="129" y="639"/>
                  </a:cxn>
                  <a:cxn ang="0">
                    <a:pos x="108" y="629"/>
                  </a:cxn>
                  <a:cxn ang="0">
                    <a:pos x="88" y="617"/>
                  </a:cxn>
                  <a:cxn ang="0">
                    <a:pos x="72" y="601"/>
                  </a:cxn>
                  <a:cxn ang="0">
                    <a:pos x="57" y="580"/>
                  </a:cxn>
                  <a:cxn ang="0">
                    <a:pos x="44" y="556"/>
                  </a:cxn>
                  <a:cxn ang="0">
                    <a:pos x="35" y="529"/>
                  </a:cxn>
                  <a:cxn ang="0">
                    <a:pos x="27" y="500"/>
                  </a:cxn>
                  <a:cxn ang="0">
                    <a:pos x="26" y="473"/>
                  </a:cxn>
                  <a:cxn ang="0">
                    <a:pos x="25" y="25"/>
                  </a:cxn>
                  <a:cxn ang="0">
                    <a:pos x="15" y="18"/>
                  </a:cxn>
                  <a:cxn ang="0">
                    <a:pos x="6" y="8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65" y="0"/>
                  </a:cxn>
                  <a:cxn ang="0">
                    <a:pos x="163" y="435"/>
                  </a:cxn>
                  <a:cxn ang="0">
                    <a:pos x="164" y="455"/>
                  </a:cxn>
                  <a:cxn ang="0">
                    <a:pos x="169" y="473"/>
                  </a:cxn>
                  <a:cxn ang="0">
                    <a:pos x="176" y="488"/>
                  </a:cxn>
                  <a:cxn ang="0">
                    <a:pos x="188" y="502"/>
                  </a:cxn>
                  <a:cxn ang="0">
                    <a:pos x="206" y="516"/>
                  </a:cxn>
                  <a:cxn ang="0">
                    <a:pos x="226" y="522"/>
                  </a:cxn>
                  <a:cxn ang="0">
                    <a:pos x="246" y="520"/>
                  </a:cxn>
                  <a:cxn ang="0">
                    <a:pos x="266" y="512"/>
                  </a:cxn>
                  <a:cxn ang="0">
                    <a:pos x="284" y="502"/>
                  </a:cxn>
                  <a:cxn ang="0">
                    <a:pos x="300" y="489"/>
                  </a:cxn>
                  <a:cxn ang="0">
                    <a:pos x="315" y="473"/>
                  </a:cxn>
                  <a:cxn ang="0">
                    <a:pos x="328" y="455"/>
                  </a:cxn>
                  <a:cxn ang="0">
                    <a:pos x="339" y="432"/>
                  </a:cxn>
                  <a:cxn ang="0">
                    <a:pos x="346" y="408"/>
                  </a:cxn>
                  <a:cxn ang="0">
                    <a:pos x="351" y="380"/>
                  </a:cxn>
                  <a:cxn ang="0">
                    <a:pos x="351" y="38"/>
                  </a:cxn>
                  <a:cxn ang="0">
                    <a:pos x="348" y="29"/>
                  </a:cxn>
                  <a:cxn ang="0">
                    <a:pos x="341" y="20"/>
                  </a:cxn>
                  <a:cxn ang="0">
                    <a:pos x="326" y="8"/>
                  </a:cxn>
                  <a:cxn ang="0">
                    <a:pos x="317" y="2"/>
                  </a:cxn>
                  <a:cxn ang="0">
                    <a:pos x="333" y="0"/>
                  </a:cxn>
                  <a:cxn ang="0">
                    <a:pos x="486" y="512"/>
                  </a:cxn>
                  <a:cxn ang="0">
                    <a:pos x="488" y="536"/>
                  </a:cxn>
                  <a:cxn ang="0">
                    <a:pos x="492" y="557"/>
                  </a:cxn>
                  <a:cxn ang="0">
                    <a:pos x="497" y="579"/>
                  </a:cxn>
                  <a:cxn ang="0">
                    <a:pos x="505" y="601"/>
                  </a:cxn>
                </a:cxnLst>
                <a:rect l="0" t="0" r="r" b="b"/>
                <a:pathLst>
                  <a:path w="524" h="650">
                    <a:moveTo>
                      <a:pt x="524" y="630"/>
                    </a:moveTo>
                    <a:lnTo>
                      <a:pt x="371" y="626"/>
                    </a:lnTo>
                    <a:lnTo>
                      <a:pt x="371" y="619"/>
                    </a:lnTo>
                    <a:lnTo>
                      <a:pt x="370" y="608"/>
                    </a:lnTo>
                    <a:lnTo>
                      <a:pt x="369" y="593"/>
                    </a:lnTo>
                    <a:lnTo>
                      <a:pt x="367" y="579"/>
                    </a:lnTo>
                    <a:lnTo>
                      <a:pt x="365" y="566"/>
                    </a:lnTo>
                    <a:lnTo>
                      <a:pt x="363" y="553"/>
                    </a:lnTo>
                    <a:lnTo>
                      <a:pt x="360" y="542"/>
                    </a:lnTo>
                    <a:lnTo>
                      <a:pt x="357" y="536"/>
                    </a:lnTo>
                    <a:lnTo>
                      <a:pt x="343" y="555"/>
                    </a:lnTo>
                    <a:lnTo>
                      <a:pt x="329" y="573"/>
                    </a:lnTo>
                    <a:lnTo>
                      <a:pt x="314" y="591"/>
                    </a:lnTo>
                    <a:lnTo>
                      <a:pt x="297" y="607"/>
                    </a:lnTo>
                    <a:lnTo>
                      <a:pt x="288" y="615"/>
                    </a:lnTo>
                    <a:lnTo>
                      <a:pt x="279" y="621"/>
                    </a:lnTo>
                    <a:lnTo>
                      <a:pt x="270" y="627"/>
                    </a:lnTo>
                    <a:lnTo>
                      <a:pt x="261" y="633"/>
                    </a:lnTo>
                    <a:lnTo>
                      <a:pt x="251" y="638"/>
                    </a:lnTo>
                    <a:lnTo>
                      <a:pt x="242" y="641"/>
                    </a:lnTo>
                    <a:lnTo>
                      <a:pt x="232" y="645"/>
                    </a:lnTo>
                    <a:lnTo>
                      <a:pt x="223" y="646"/>
                    </a:lnTo>
                    <a:lnTo>
                      <a:pt x="211" y="648"/>
                    </a:lnTo>
                    <a:lnTo>
                      <a:pt x="199" y="650"/>
                    </a:lnTo>
                    <a:lnTo>
                      <a:pt x="187" y="650"/>
                    </a:lnTo>
                    <a:lnTo>
                      <a:pt x="175" y="648"/>
                    </a:lnTo>
                    <a:lnTo>
                      <a:pt x="163" y="647"/>
                    </a:lnTo>
                    <a:lnTo>
                      <a:pt x="151" y="646"/>
                    </a:lnTo>
                    <a:lnTo>
                      <a:pt x="140" y="642"/>
                    </a:lnTo>
                    <a:lnTo>
                      <a:pt x="129" y="639"/>
                    </a:lnTo>
                    <a:lnTo>
                      <a:pt x="118" y="635"/>
                    </a:lnTo>
                    <a:lnTo>
                      <a:pt x="108" y="629"/>
                    </a:lnTo>
                    <a:lnTo>
                      <a:pt x="98" y="623"/>
                    </a:lnTo>
                    <a:lnTo>
                      <a:pt x="88" y="617"/>
                    </a:lnTo>
                    <a:lnTo>
                      <a:pt x="80" y="609"/>
                    </a:lnTo>
                    <a:lnTo>
                      <a:pt x="72" y="601"/>
                    </a:lnTo>
                    <a:lnTo>
                      <a:pt x="64" y="591"/>
                    </a:lnTo>
                    <a:lnTo>
                      <a:pt x="57" y="580"/>
                    </a:lnTo>
                    <a:lnTo>
                      <a:pt x="50" y="569"/>
                    </a:lnTo>
                    <a:lnTo>
                      <a:pt x="44" y="556"/>
                    </a:lnTo>
                    <a:lnTo>
                      <a:pt x="38" y="543"/>
                    </a:lnTo>
                    <a:lnTo>
                      <a:pt x="35" y="529"/>
                    </a:lnTo>
                    <a:lnTo>
                      <a:pt x="31" y="514"/>
                    </a:lnTo>
                    <a:lnTo>
                      <a:pt x="27" y="500"/>
                    </a:lnTo>
                    <a:lnTo>
                      <a:pt x="26" y="487"/>
                    </a:lnTo>
                    <a:lnTo>
                      <a:pt x="26" y="473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1" y="23"/>
                    </a:lnTo>
                    <a:lnTo>
                      <a:pt x="15" y="18"/>
                    </a:lnTo>
                    <a:lnTo>
                      <a:pt x="11" y="13"/>
                    </a:lnTo>
                    <a:lnTo>
                      <a:pt x="6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65" y="0"/>
                    </a:lnTo>
                    <a:lnTo>
                      <a:pt x="163" y="426"/>
                    </a:lnTo>
                    <a:lnTo>
                      <a:pt x="163" y="435"/>
                    </a:lnTo>
                    <a:lnTo>
                      <a:pt x="163" y="445"/>
                    </a:lnTo>
                    <a:lnTo>
                      <a:pt x="164" y="455"/>
                    </a:lnTo>
                    <a:lnTo>
                      <a:pt x="166" y="464"/>
                    </a:lnTo>
                    <a:lnTo>
                      <a:pt x="169" y="473"/>
                    </a:lnTo>
                    <a:lnTo>
                      <a:pt x="172" y="481"/>
                    </a:lnTo>
                    <a:lnTo>
                      <a:pt x="176" y="488"/>
                    </a:lnTo>
                    <a:lnTo>
                      <a:pt x="179" y="494"/>
                    </a:lnTo>
                    <a:lnTo>
                      <a:pt x="188" y="502"/>
                    </a:lnTo>
                    <a:lnTo>
                      <a:pt x="197" y="510"/>
                    </a:lnTo>
                    <a:lnTo>
                      <a:pt x="206" y="516"/>
                    </a:lnTo>
                    <a:lnTo>
                      <a:pt x="217" y="519"/>
                    </a:lnTo>
                    <a:lnTo>
                      <a:pt x="226" y="522"/>
                    </a:lnTo>
                    <a:lnTo>
                      <a:pt x="237" y="522"/>
                    </a:lnTo>
                    <a:lnTo>
                      <a:pt x="246" y="520"/>
                    </a:lnTo>
                    <a:lnTo>
                      <a:pt x="256" y="517"/>
                    </a:lnTo>
                    <a:lnTo>
                      <a:pt x="266" y="512"/>
                    </a:lnTo>
                    <a:lnTo>
                      <a:pt x="275" y="507"/>
                    </a:lnTo>
                    <a:lnTo>
                      <a:pt x="284" y="502"/>
                    </a:lnTo>
                    <a:lnTo>
                      <a:pt x="292" y="496"/>
                    </a:lnTo>
                    <a:lnTo>
                      <a:pt x="300" y="489"/>
                    </a:lnTo>
                    <a:lnTo>
                      <a:pt x="308" y="481"/>
                    </a:lnTo>
                    <a:lnTo>
                      <a:pt x="315" y="473"/>
                    </a:lnTo>
                    <a:lnTo>
                      <a:pt x="322" y="464"/>
                    </a:lnTo>
                    <a:lnTo>
                      <a:pt x="328" y="455"/>
                    </a:lnTo>
                    <a:lnTo>
                      <a:pt x="334" y="444"/>
                    </a:lnTo>
                    <a:lnTo>
                      <a:pt x="339" y="432"/>
                    </a:lnTo>
                    <a:lnTo>
                      <a:pt x="342" y="420"/>
                    </a:lnTo>
                    <a:lnTo>
                      <a:pt x="346" y="408"/>
                    </a:lnTo>
                    <a:lnTo>
                      <a:pt x="348" y="395"/>
                    </a:lnTo>
                    <a:lnTo>
                      <a:pt x="351" y="380"/>
                    </a:lnTo>
                    <a:lnTo>
                      <a:pt x="351" y="365"/>
                    </a:lnTo>
                    <a:lnTo>
                      <a:pt x="351" y="38"/>
                    </a:lnTo>
                    <a:lnTo>
                      <a:pt x="349" y="33"/>
                    </a:lnTo>
                    <a:lnTo>
                      <a:pt x="348" y="29"/>
                    </a:lnTo>
                    <a:lnTo>
                      <a:pt x="345" y="24"/>
                    </a:lnTo>
                    <a:lnTo>
                      <a:pt x="341" y="20"/>
                    </a:lnTo>
                    <a:lnTo>
                      <a:pt x="333" y="13"/>
                    </a:lnTo>
                    <a:lnTo>
                      <a:pt x="326" y="8"/>
                    </a:lnTo>
                    <a:lnTo>
                      <a:pt x="320" y="5"/>
                    </a:lnTo>
                    <a:lnTo>
                      <a:pt x="317" y="2"/>
                    </a:lnTo>
                    <a:lnTo>
                      <a:pt x="321" y="0"/>
                    </a:lnTo>
                    <a:lnTo>
                      <a:pt x="333" y="0"/>
                    </a:lnTo>
                    <a:lnTo>
                      <a:pt x="486" y="0"/>
                    </a:lnTo>
                    <a:lnTo>
                      <a:pt x="486" y="512"/>
                    </a:lnTo>
                    <a:lnTo>
                      <a:pt x="487" y="524"/>
                    </a:lnTo>
                    <a:lnTo>
                      <a:pt x="488" y="536"/>
                    </a:lnTo>
                    <a:lnTo>
                      <a:pt x="490" y="547"/>
                    </a:lnTo>
                    <a:lnTo>
                      <a:pt x="492" y="557"/>
                    </a:lnTo>
                    <a:lnTo>
                      <a:pt x="494" y="568"/>
                    </a:lnTo>
                    <a:lnTo>
                      <a:pt x="497" y="579"/>
                    </a:lnTo>
                    <a:lnTo>
                      <a:pt x="500" y="590"/>
                    </a:lnTo>
                    <a:lnTo>
                      <a:pt x="505" y="601"/>
                    </a:lnTo>
                    <a:lnTo>
                      <a:pt x="524" y="63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4" name="Freeform 58"/>
              <p:cNvSpPr>
                <a:spLocks noEditPoints="1"/>
              </p:cNvSpPr>
              <p:nvPr/>
            </p:nvSpPr>
            <p:spPr bwMode="auto">
              <a:xfrm>
                <a:off x="3889" y="2219"/>
                <a:ext cx="93" cy="147"/>
              </a:xfrm>
              <a:custGeom>
                <a:avLst/>
                <a:gdLst/>
                <a:ahLst/>
                <a:cxnLst>
                  <a:cxn ang="0">
                    <a:pos x="399" y="868"/>
                  </a:cxn>
                  <a:cxn ang="0">
                    <a:pos x="357" y="879"/>
                  </a:cxn>
                  <a:cxn ang="0">
                    <a:pos x="314" y="882"/>
                  </a:cxn>
                  <a:cxn ang="0">
                    <a:pos x="272" y="876"/>
                  </a:cxn>
                  <a:cxn ang="0">
                    <a:pos x="232" y="862"/>
                  </a:cxn>
                  <a:cxn ang="0">
                    <a:pos x="199" y="840"/>
                  </a:cxn>
                  <a:cxn ang="0">
                    <a:pos x="171" y="820"/>
                  </a:cxn>
                  <a:cxn ang="0">
                    <a:pos x="150" y="796"/>
                  </a:cxn>
                  <a:cxn ang="0">
                    <a:pos x="140" y="797"/>
                  </a:cxn>
                  <a:cxn ang="0">
                    <a:pos x="141" y="816"/>
                  </a:cxn>
                  <a:cxn ang="0">
                    <a:pos x="148" y="840"/>
                  </a:cxn>
                  <a:cxn ang="0">
                    <a:pos x="147" y="856"/>
                  </a:cxn>
                  <a:cxn ang="0">
                    <a:pos x="13" y="636"/>
                  </a:cxn>
                  <a:cxn ang="0">
                    <a:pos x="12" y="26"/>
                  </a:cxn>
                  <a:cxn ang="0">
                    <a:pos x="5" y="16"/>
                  </a:cxn>
                  <a:cxn ang="0">
                    <a:pos x="0" y="9"/>
                  </a:cxn>
                  <a:cxn ang="0">
                    <a:pos x="160" y="0"/>
                  </a:cxn>
                  <a:cxn ang="0">
                    <a:pos x="159" y="114"/>
                  </a:cxn>
                  <a:cxn ang="0">
                    <a:pos x="159" y="225"/>
                  </a:cxn>
                  <a:cxn ang="0">
                    <a:pos x="166" y="298"/>
                  </a:cxn>
                  <a:cxn ang="0">
                    <a:pos x="199" y="264"/>
                  </a:cxn>
                  <a:cxn ang="0">
                    <a:pos x="236" y="237"/>
                  </a:cxn>
                  <a:cxn ang="0">
                    <a:pos x="277" y="222"/>
                  </a:cxn>
                  <a:cxn ang="0">
                    <a:pos x="322" y="215"/>
                  </a:cxn>
                  <a:cxn ang="0">
                    <a:pos x="369" y="216"/>
                  </a:cxn>
                  <a:cxn ang="0">
                    <a:pos x="415" y="229"/>
                  </a:cxn>
                  <a:cxn ang="0">
                    <a:pos x="459" y="255"/>
                  </a:cxn>
                  <a:cxn ang="0">
                    <a:pos x="494" y="294"/>
                  </a:cxn>
                  <a:cxn ang="0">
                    <a:pos x="522" y="339"/>
                  </a:cxn>
                  <a:cxn ang="0">
                    <a:pos x="541" y="388"/>
                  </a:cxn>
                  <a:cxn ang="0">
                    <a:pos x="554" y="452"/>
                  </a:cxn>
                  <a:cxn ang="0">
                    <a:pos x="563" y="544"/>
                  </a:cxn>
                  <a:cxn ang="0">
                    <a:pos x="556" y="635"/>
                  </a:cxn>
                  <a:cxn ang="0">
                    <a:pos x="533" y="720"/>
                  </a:cxn>
                  <a:cxn ang="0">
                    <a:pos x="514" y="759"/>
                  </a:cxn>
                  <a:cxn ang="0">
                    <a:pos x="490" y="795"/>
                  </a:cxn>
                  <a:cxn ang="0">
                    <a:pos x="461" y="827"/>
                  </a:cxn>
                  <a:cxn ang="0">
                    <a:pos x="425" y="856"/>
                  </a:cxn>
                  <a:cxn ang="0">
                    <a:pos x="309" y="767"/>
                  </a:cxn>
                  <a:cxn ang="0">
                    <a:pos x="271" y="767"/>
                  </a:cxn>
                  <a:cxn ang="0">
                    <a:pos x="238" y="754"/>
                  </a:cxn>
                  <a:cxn ang="0">
                    <a:pos x="215" y="737"/>
                  </a:cxn>
                  <a:cxn ang="0">
                    <a:pos x="188" y="702"/>
                  </a:cxn>
                  <a:cxn ang="0">
                    <a:pos x="168" y="650"/>
                  </a:cxn>
                  <a:cxn ang="0">
                    <a:pos x="159" y="593"/>
                  </a:cxn>
                  <a:cxn ang="0">
                    <a:pos x="159" y="511"/>
                  </a:cxn>
                  <a:cxn ang="0">
                    <a:pos x="164" y="453"/>
                  </a:cxn>
                  <a:cxn ang="0">
                    <a:pos x="174" y="422"/>
                  </a:cxn>
                  <a:cxn ang="0">
                    <a:pos x="188" y="392"/>
                  </a:cxn>
                  <a:cxn ang="0">
                    <a:pos x="207" y="365"/>
                  </a:cxn>
                  <a:cxn ang="0">
                    <a:pos x="231" y="344"/>
                  </a:cxn>
                  <a:cxn ang="0">
                    <a:pos x="263" y="328"/>
                  </a:cxn>
                  <a:cxn ang="0">
                    <a:pos x="308" y="327"/>
                  </a:cxn>
                  <a:cxn ang="0">
                    <a:pos x="342" y="340"/>
                  </a:cxn>
                  <a:cxn ang="0">
                    <a:pos x="359" y="353"/>
                  </a:cxn>
                  <a:cxn ang="0">
                    <a:pos x="393" y="402"/>
                  </a:cxn>
                  <a:cxn ang="0">
                    <a:pos x="411" y="462"/>
                  </a:cxn>
                  <a:cxn ang="0">
                    <a:pos x="417" y="526"/>
                  </a:cxn>
                  <a:cxn ang="0">
                    <a:pos x="412" y="591"/>
                  </a:cxn>
                  <a:cxn ang="0">
                    <a:pos x="394" y="685"/>
                  </a:cxn>
                  <a:cxn ang="0">
                    <a:pos x="374" y="722"/>
                  </a:cxn>
                  <a:cxn ang="0">
                    <a:pos x="344" y="752"/>
                  </a:cxn>
                </a:cxnLst>
                <a:rect l="0" t="0" r="r" b="b"/>
                <a:pathLst>
                  <a:path w="563" h="882">
                    <a:moveTo>
                      <a:pt x="425" y="856"/>
                    </a:moveTo>
                    <a:lnTo>
                      <a:pt x="412" y="863"/>
                    </a:lnTo>
                    <a:lnTo>
                      <a:pt x="399" y="868"/>
                    </a:lnTo>
                    <a:lnTo>
                      <a:pt x="385" y="873"/>
                    </a:lnTo>
                    <a:lnTo>
                      <a:pt x="371" y="876"/>
                    </a:lnTo>
                    <a:lnTo>
                      <a:pt x="357" y="879"/>
                    </a:lnTo>
                    <a:lnTo>
                      <a:pt x="342" y="881"/>
                    </a:lnTo>
                    <a:lnTo>
                      <a:pt x="328" y="882"/>
                    </a:lnTo>
                    <a:lnTo>
                      <a:pt x="314" y="882"/>
                    </a:lnTo>
                    <a:lnTo>
                      <a:pt x="299" y="881"/>
                    </a:lnTo>
                    <a:lnTo>
                      <a:pt x="285" y="879"/>
                    </a:lnTo>
                    <a:lnTo>
                      <a:pt x="272" y="876"/>
                    </a:lnTo>
                    <a:lnTo>
                      <a:pt x="259" y="873"/>
                    </a:lnTo>
                    <a:lnTo>
                      <a:pt x="245" y="868"/>
                    </a:lnTo>
                    <a:lnTo>
                      <a:pt x="232" y="862"/>
                    </a:lnTo>
                    <a:lnTo>
                      <a:pt x="220" y="855"/>
                    </a:lnTo>
                    <a:lnTo>
                      <a:pt x="208" y="848"/>
                    </a:lnTo>
                    <a:lnTo>
                      <a:pt x="199" y="840"/>
                    </a:lnTo>
                    <a:lnTo>
                      <a:pt x="189" y="833"/>
                    </a:lnTo>
                    <a:lnTo>
                      <a:pt x="180" y="826"/>
                    </a:lnTo>
                    <a:lnTo>
                      <a:pt x="171" y="820"/>
                    </a:lnTo>
                    <a:lnTo>
                      <a:pt x="164" y="813"/>
                    </a:lnTo>
                    <a:lnTo>
                      <a:pt x="157" y="804"/>
                    </a:lnTo>
                    <a:lnTo>
                      <a:pt x="150" y="796"/>
                    </a:lnTo>
                    <a:lnTo>
                      <a:pt x="142" y="787"/>
                    </a:lnTo>
                    <a:lnTo>
                      <a:pt x="141" y="792"/>
                    </a:lnTo>
                    <a:lnTo>
                      <a:pt x="140" y="797"/>
                    </a:lnTo>
                    <a:lnTo>
                      <a:pt x="139" y="803"/>
                    </a:lnTo>
                    <a:lnTo>
                      <a:pt x="140" y="808"/>
                    </a:lnTo>
                    <a:lnTo>
                      <a:pt x="141" y="816"/>
                    </a:lnTo>
                    <a:lnTo>
                      <a:pt x="145" y="824"/>
                    </a:lnTo>
                    <a:lnTo>
                      <a:pt x="147" y="832"/>
                    </a:lnTo>
                    <a:lnTo>
                      <a:pt x="148" y="840"/>
                    </a:lnTo>
                    <a:lnTo>
                      <a:pt x="148" y="845"/>
                    </a:lnTo>
                    <a:lnTo>
                      <a:pt x="148" y="850"/>
                    </a:lnTo>
                    <a:lnTo>
                      <a:pt x="147" y="856"/>
                    </a:lnTo>
                    <a:lnTo>
                      <a:pt x="145" y="861"/>
                    </a:lnTo>
                    <a:lnTo>
                      <a:pt x="8" y="861"/>
                    </a:lnTo>
                    <a:lnTo>
                      <a:pt x="13" y="636"/>
                    </a:lnTo>
                    <a:lnTo>
                      <a:pt x="14" y="34"/>
                    </a:lnTo>
                    <a:lnTo>
                      <a:pt x="13" y="29"/>
                    </a:lnTo>
                    <a:lnTo>
                      <a:pt x="12" y="26"/>
                    </a:lnTo>
                    <a:lnTo>
                      <a:pt x="10" y="22"/>
                    </a:lnTo>
                    <a:lnTo>
                      <a:pt x="7" y="20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60" y="39"/>
                    </a:lnTo>
                    <a:lnTo>
                      <a:pt x="159" y="77"/>
                    </a:lnTo>
                    <a:lnTo>
                      <a:pt x="159" y="114"/>
                    </a:lnTo>
                    <a:lnTo>
                      <a:pt x="159" y="151"/>
                    </a:lnTo>
                    <a:lnTo>
                      <a:pt x="159" y="188"/>
                    </a:lnTo>
                    <a:lnTo>
                      <a:pt x="159" y="225"/>
                    </a:lnTo>
                    <a:lnTo>
                      <a:pt x="160" y="262"/>
                    </a:lnTo>
                    <a:lnTo>
                      <a:pt x="160" y="298"/>
                    </a:lnTo>
                    <a:lnTo>
                      <a:pt x="166" y="298"/>
                    </a:lnTo>
                    <a:lnTo>
                      <a:pt x="177" y="285"/>
                    </a:lnTo>
                    <a:lnTo>
                      <a:pt x="187" y="274"/>
                    </a:lnTo>
                    <a:lnTo>
                      <a:pt x="199" y="264"/>
                    </a:lnTo>
                    <a:lnTo>
                      <a:pt x="211" y="254"/>
                    </a:lnTo>
                    <a:lnTo>
                      <a:pt x="223" y="245"/>
                    </a:lnTo>
                    <a:lnTo>
                      <a:pt x="236" y="237"/>
                    </a:lnTo>
                    <a:lnTo>
                      <a:pt x="249" y="231"/>
                    </a:lnTo>
                    <a:lnTo>
                      <a:pt x="263" y="227"/>
                    </a:lnTo>
                    <a:lnTo>
                      <a:pt x="277" y="222"/>
                    </a:lnTo>
                    <a:lnTo>
                      <a:pt x="292" y="218"/>
                    </a:lnTo>
                    <a:lnTo>
                      <a:pt x="306" y="216"/>
                    </a:lnTo>
                    <a:lnTo>
                      <a:pt x="322" y="215"/>
                    </a:lnTo>
                    <a:lnTo>
                      <a:pt x="338" y="215"/>
                    </a:lnTo>
                    <a:lnTo>
                      <a:pt x="353" y="215"/>
                    </a:lnTo>
                    <a:lnTo>
                      <a:pt x="369" y="216"/>
                    </a:lnTo>
                    <a:lnTo>
                      <a:pt x="384" y="218"/>
                    </a:lnTo>
                    <a:lnTo>
                      <a:pt x="401" y="223"/>
                    </a:lnTo>
                    <a:lnTo>
                      <a:pt x="415" y="229"/>
                    </a:lnTo>
                    <a:lnTo>
                      <a:pt x="431" y="236"/>
                    </a:lnTo>
                    <a:lnTo>
                      <a:pt x="445" y="246"/>
                    </a:lnTo>
                    <a:lnTo>
                      <a:pt x="459" y="255"/>
                    </a:lnTo>
                    <a:lnTo>
                      <a:pt x="470" y="267"/>
                    </a:lnTo>
                    <a:lnTo>
                      <a:pt x="482" y="280"/>
                    </a:lnTo>
                    <a:lnTo>
                      <a:pt x="494" y="294"/>
                    </a:lnTo>
                    <a:lnTo>
                      <a:pt x="504" y="308"/>
                    </a:lnTo>
                    <a:lnTo>
                      <a:pt x="514" y="323"/>
                    </a:lnTo>
                    <a:lnTo>
                      <a:pt x="522" y="339"/>
                    </a:lnTo>
                    <a:lnTo>
                      <a:pt x="529" y="355"/>
                    </a:lnTo>
                    <a:lnTo>
                      <a:pt x="536" y="371"/>
                    </a:lnTo>
                    <a:lnTo>
                      <a:pt x="541" y="388"/>
                    </a:lnTo>
                    <a:lnTo>
                      <a:pt x="546" y="405"/>
                    </a:lnTo>
                    <a:lnTo>
                      <a:pt x="550" y="420"/>
                    </a:lnTo>
                    <a:lnTo>
                      <a:pt x="554" y="452"/>
                    </a:lnTo>
                    <a:lnTo>
                      <a:pt x="558" y="481"/>
                    </a:lnTo>
                    <a:lnTo>
                      <a:pt x="562" y="513"/>
                    </a:lnTo>
                    <a:lnTo>
                      <a:pt x="563" y="544"/>
                    </a:lnTo>
                    <a:lnTo>
                      <a:pt x="562" y="575"/>
                    </a:lnTo>
                    <a:lnTo>
                      <a:pt x="560" y="605"/>
                    </a:lnTo>
                    <a:lnTo>
                      <a:pt x="556" y="635"/>
                    </a:lnTo>
                    <a:lnTo>
                      <a:pt x="551" y="663"/>
                    </a:lnTo>
                    <a:lnTo>
                      <a:pt x="542" y="692"/>
                    </a:lnTo>
                    <a:lnTo>
                      <a:pt x="533" y="720"/>
                    </a:lnTo>
                    <a:lnTo>
                      <a:pt x="527" y="734"/>
                    </a:lnTo>
                    <a:lnTo>
                      <a:pt x="521" y="746"/>
                    </a:lnTo>
                    <a:lnTo>
                      <a:pt x="514" y="759"/>
                    </a:lnTo>
                    <a:lnTo>
                      <a:pt x="506" y="771"/>
                    </a:lnTo>
                    <a:lnTo>
                      <a:pt x="499" y="784"/>
                    </a:lnTo>
                    <a:lnTo>
                      <a:pt x="490" y="795"/>
                    </a:lnTo>
                    <a:lnTo>
                      <a:pt x="481" y="807"/>
                    </a:lnTo>
                    <a:lnTo>
                      <a:pt x="470" y="818"/>
                    </a:lnTo>
                    <a:lnTo>
                      <a:pt x="461" y="827"/>
                    </a:lnTo>
                    <a:lnTo>
                      <a:pt x="449" y="838"/>
                    </a:lnTo>
                    <a:lnTo>
                      <a:pt x="438" y="848"/>
                    </a:lnTo>
                    <a:lnTo>
                      <a:pt x="425" y="856"/>
                    </a:lnTo>
                    <a:close/>
                    <a:moveTo>
                      <a:pt x="333" y="759"/>
                    </a:moveTo>
                    <a:lnTo>
                      <a:pt x="321" y="765"/>
                    </a:lnTo>
                    <a:lnTo>
                      <a:pt x="309" y="767"/>
                    </a:lnTo>
                    <a:lnTo>
                      <a:pt x="297" y="770"/>
                    </a:lnTo>
                    <a:lnTo>
                      <a:pt x="284" y="770"/>
                    </a:lnTo>
                    <a:lnTo>
                      <a:pt x="271" y="767"/>
                    </a:lnTo>
                    <a:lnTo>
                      <a:pt x="259" y="765"/>
                    </a:lnTo>
                    <a:lnTo>
                      <a:pt x="248" y="760"/>
                    </a:lnTo>
                    <a:lnTo>
                      <a:pt x="238" y="754"/>
                    </a:lnTo>
                    <a:lnTo>
                      <a:pt x="230" y="749"/>
                    </a:lnTo>
                    <a:lnTo>
                      <a:pt x="223" y="743"/>
                    </a:lnTo>
                    <a:lnTo>
                      <a:pt x="215" y="737"/>
                    </a:lnTo>
                    <a:lnTo>
                      <a:pt x="208" y="731"/>
                    </a:lnTo>
                    <a:lnTo>
                      <a:pt x="197" y="717"/>
                    </a:lnTo>
                    <a:lnTo>
                      <a:pt x="188" y="702"/>
                    </a:lnTo>
                    <a:lnTo>
                      <a:pt x="180" y="686"/>
                    </a:lnTo>
                    <a:lnTo>
                      <a:pt x="172" y="668"/>
                    </a:lnTo>
                    <a:lnTo>
                      <a:pt x="168" y="650"/>
                    </a:lnTo>
                    <a:lnTo>
                      <a:pt x="164" y="631"/>
                    </a:lnTo>
                    <a:lnTo>
                      <a:pt x="160" y="612"/>
                    </a:lnTo>
                    <a:lnTo>
                      <a:pt x="159" y="593"/>
                    </a:lnTo>
                    <a:lnTo>
                      <a:pt x="158" y="572"/>
                    </a:lnTo>
                    <a:lnTo>
                      <a:pt x="158" y="552"/>
                    </a:lnTo>
                    <a:lnTo>
                      <a:pt x="159" y="511"/>
                    </a:lnTo>
                    <a:lnTo>
                      <a:pt x="162" y="473"/>
                    </a:lnTo>
                    <a:lnTo>
                      <a:pt x="163" y="463"/>
                    </a:lnTo>
                    <a:lnTo>
                      <a:pt x="164" y="453"/>
                    </a:lnTo>
                    <a:lnTo>
                      <a:pt x="166" y="443"/>
                    </a:lnTo>
                    <a:lnTo>
                      <a:pt x="170" y="432"/>
                    </a:lnTo>
                    <a:lnTo>
                      <a:pt x="174" y="422"/>
                    </a:lnTo>
                    <a:lnTo>
                      <a:pt x="177" y="412"/>
                    </a:lnTo>
                    <a:lnTo>
                      <a:pt x="182" y="401"/>
                    </a:lnTo>
                    <a:lnTo>
                      <a:pt x="188" y="392"/>
                    </a:lnTo>
                    <a:lnTo>
                      <a:pt x="194" y="382"/>
                    </a:lnTo>
                    <a:lnTo>
                      <a:pt x="200" y="374"/>
                    </a:lnTo>
                    <a:lnTo>
                      <a:pt x="207" y="365"/>
                    </a:lnTo>
                    <a:lnTo>
                      <a:pt x="214" y="357"/>
                    </a:lnTo>
                    <a:lnTo>
                      <a:pt x="223" y="350"/>
                    </a:lnTo>
                    <a:lnTo>
                      <a:pt x="231" y="344"/>
                    </a:lnTo>
                    <a:lnTo>
                      <a:pt x="241" y="338"/>
                    </a:lnTo>
                    <a:lnTo>
                      <a:pt x="249" y="333"/>
                    </a:lnTo>
                    <a:lnTo>
                      <a:pt x="263" y="328"/>
                    </a:lnTo>
                    <a:lnTo>
                      <a:pt x="279" y="326"/>
                    </a:lnTo>
                    <a:lnTo>
                      <a:pt x="293" y="326"/>
                    </a:lnTo>
                    <a:lnTo>
                      <a:pt x="308" y="327"/>
                    </a:lnTo>
                    <a:lnTo>
                      <a:pt x="322" y="331"/>
                    </a:lnTo>
                    <a:lnTo>
                      <a:pt x="336" y="337"/>
                    </a:lnTo>
                    <a:lnTo>
                      <a:pt x="342" y="340"/>
                    </a:lnTo>
                    <a:lnTo>
                      <a:pt x="348" y="344"/>
                    </a:lnTo>
                    <a:lnTo>
                      <a:pt x="354" y="349"/>
                    </a:lnTo>
                    <a:lnTo>
                      <a:pt x="359" y="353"/>
                    </a:lnTo>
                    <a:lnTo>
                      <a:pt x="372" y="369"/>
                    </a:lnTo>
                    <a:lnTo>
                      <a:pt x="383" y="385"/>
                    </a:lnTo>
                    <a:lnTo>
                      <a:pt x="393" y="402"/>
                    </a:lnTo>
                    <a:lnTo>
                      <a:pt x="401" y="422"/>
                    </a:lnTo>
                    <a:lnTo>
                      <a:pt x="407" y="441"/>
                    </a:lnTo>
                    <a:lnTo>
                      <a:pt x="411" y="462"/>
                    </a:lnTo>
                    <a:lnTo>
                      <a:pt x="414" y="483"/>
                    </a:lnTo>
                    <a:lnTo>
                      <a:pt x="415" y="504"/>
                    </a:lnTo>
                    <a:lnTo>
                      <a:pt x="417" y="526"/>
                    </a:lnTo>
                    <a:lnTo>
                      <a:pt x="415" y="548"/>
                    </a:lnTo>
                    <a:lnTo>
                      <a:pt x="414" y="570"/>
                    </a:lnTo>
                    <a:lnTo>
                      <a:pt x="412" y="591"/>
                    </a:lnTo>
                    <a:lnTo>
                      <a:pt x="406" y="633"/>
                    </a:lnTo>
                    <a:lnTo>
                      <a:pt x="397" y="672"/>
                    </a:lnTo>
                    <a:lnTo>
                      <a:pt x="394" y="685"/>
                    </a:lnTo>
                    <a:lnTo>
                      <a:pt x="388" y="698"/>
                    </a:lnTo>
                    <a:lnTo>
                      <a:pt x="381" y="710"/>
                    </a:lnTo>
                    <a:lnTo>
                      <a:pt x="374" y="722"/>
                    </a:lnTo>
                    <a:lnTo>
                      <a:pt x="364" y="733"/>
                    </a:lnTo>
                    <a:lnTo>
                      <a:pt x="354" y="742"/>
                    </a:lnTo>
                    <a:lnTo>
                      <a:pt x="344" y="752"/>
                    </a:lnTo>
                    <a:lnTo>
                      <a:pt x="333" y="75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5" name="Freeform 59"/>
              <p:cNvSpPr>
                <a:spLocks noEditPoints="1"/>
              </p:cNvSpPr>
              <p:nvPr/>
            </p:nvSpPr>
            <p:spPr bwMode="auto">
              <a:xfrm>
                <a:off x="3682" y="2216"/>
                <a:ext cx="100" cy="146"/>
              </a:xfrm>
              <a:custGeom>
                <a:avLst/>
                <a:gdLst/>
                <a:ahLst/>
                <a:cxnLst>
                  <a:cxn ang="0">
                    <a:pos x="593" y="350"/>
                  </a:cxn>
                  <a:cxn ang="0">
                    <a:pos x="582" y="380"/>
                  </a:cxn>
                  <a:cxn ang="0">
                    <a:pos x="565" y="413"/>
                  </a:cxn>
                  <a:cxn ang="0">
                    <a:pos x="545" y="446"/>
                  </a:cxn>
                  <a:cxn ang="0">
                    <a:pos x="519" y="478"/>
                  </a:cxn>
                  <a:cxn ang="0">
                    <a:pos x="489" y="507"/>
                  </a:cxn>
                  <a:cxn ang="0">
                    <a:pos x="454" y="530"/>
                  </a:cxn>
                  <a:cxn ang="0">
                    <a:pos x="425" y="543"/>
                  </a:cxn>
                  <a:cxn ang="0">
                    <a:pos x="404" y="548"/>
                  </a:cxn>
                  <a:cxn ang="0">
                    <a:pos x="197" y="556"/>
                  </a:cxn>
                  <a:cxn ang="0">
                    <a:pos x="187" y="848"/>
                  </a:cxn>
                  <a:cxn ang="0">
                    <a:pos x="189" y="855"/>
                  </a:cxn>
                  <a:cxn ang="0">
                    <a:pos x="194" y="860"/>
                  </a:cxn>
                  <a:cxn ang="0">
                    <a:pos x="199" y="865"/>
                  </a:cxn>
                  <a:cxn ang="0">
                    <a:pos x="204" y="870"/>
                  </a:cxn>
                  <a:cxn ang="0">
                    <a:pos x="7" y="876"/>
                  </a:cxn>
                  <a:cxn ang="0">
                    <a:pos x="6" y="870"/>
                  </a:cxn>
                  <a:cxn ang="0">
                    <a:pos x="10" y="861"/>
                  </a:cxn>
                  <a:cxn ang="0">
                    <a:pos x="15" y="853"/>
                  </a:cxn>
                  <a:cxn ang="0">
                    <a:pos x="21" y="846"/>
                  </a:cxn>
                  <a:cxn ang="0">
                    <a:pos x="19" y="47"/>
                  </a:cxn>
                  <a:cxn ang="0">
                    <a:pos x="15" y="37"/>
                  </a:cxn>
                  <a:cxn ang="0">
                    <a:pos x="9" y="26"/>
                  </a:cxn>
                  <a:cxn ang="0">
                    <a:pos x="3" y="15"/>
                  </a:cxn>
                  <a:cxn ang="0">
                    <a:pos x="78" y="8"/>
                  </a:cxn>
                  <a:cxn ang="0">
                    <a:pos x="205" y="1"/>
                  </a:cxn>
                  <a:cxn ang="0">
                    <a:pos x="289" y="0"/>
                  </a:cxn>
                  <a:cxn ang="0">
                    <a:pos x="351" y="3"/>
                  </a:cxn>
                  <a:cxn ang="0">
                    <a:pos x="391" y="9"/>
                  </a:cxn>
                  <a:cxn ang="0">
                    <a:pos x="428" y="18"/>
                  </a:cxn>
                  <a:cxn ang="0">
                    <a:pos x="462" y="30"/>
                  </a:cxn>
                  <a:cxn ang="0">
                    <a:pos x="495" y="47"/>
                  </a:cxn>
                  <a:cxn ang="0">
                    <a:pos x="524" y="68"/>
                  </a:cxn>
                  <a:cxn ang="0">
                    <a:pos x="549" y="94"/>
                  </a:cxn>
                  <a:cxn ang="0">
                    <a:pos x="570" y="127"/>
                  </a:cxn>
                  <a:cxn ang="0">
                    <a:pos x="586" y="164"/>
                  </a:cxn>
                  <a:cxn ang="0">
                    <a:pos x="597" y="210"/>
                  </a:cxn>
                  <a:cxn ang="0">
                    <a:pos x="601" y="264"/>
                  </a:cxn>
                  <a:cxn ang="0">
                    <a:pos x="600" y="315"/>
                  </a:cxn>
                  <a:cxn ang="0">
                    <a:pos x="363" y="415"/>
                  </a:cxn>
                  <a:cxn ang="0">
                    <a:pos x="345" y="422"/>
                  </a:cxn>
                  <a:cxn ang="0">
                    <a:pos x="325" y="426"/>
                  </a:cxn>
                  <a:cxn ang="0">
                    <a:pos x="282" y="427"/>
                  </a:cxn>
                  <a:cxn ang="0">
                    <a:pos x="236" y="426"/>
                  </a:cxn>
                  <a:cxn ang="0">
                    <a:pos x="191" y="425"/>
                  </a:cxn>
                  <a:cxn ang="0">
                    <a:pos x="204" y="153"/>
                  </a:cxn>
                  <a:cxn ang="0">
                    <a:pos x="242" y="148"/>
                  </a:cxn>
                  <a:cxn ang="0">
                    <a:pos x="280" y="148"/>
                  </a:cxn>
                  <a:cxn ang="0">
                    <a:pos x="321" y="151"/>
                  </a:cxn>
                  <a:cxn ang="0">
                    <a:pos x="356" y="158"/>
                  </a:cxn>
                  <a:cxn ang="0">
                    <a:pos x="385" y="175"/>
                  </a:cxn>
                  <a:cxn ang="0">
                    <a:pos x="409" y="200"/>
                  </a:cxn>
                  <a:cxn ang="0">
                    <a:pos x="427" y="231"/>
                  </a:cxn>
                  <a:cxn ang="0">
                    <a:pos x="435" y="260"/>
                  </a:cxn>
                  <a:cxn ang="0">
                    <a:pos x="435" y="285"/>
                  </a:cxn>
                  <a:cxn ang="0">
                    <a:pos x="434" y="310"/>
                  </a:cxn>
                  <a:cxn ang="0">
                    <a:pos x="428" y="334"/>
                  </a:cxn>
                  <a:cxn ang="0">
                    <a:pos x="421" y="356"/>
                  </a:cxn>
                  <a:cxn ang="0">
                    <a:pos x="409" y="378"/>
                  </a:cxn>
                  <a:cxn ang="0">
                    <a:pos x="393" y="395"/>
                  </a:cxn>
                  <a:cxn ang="0">
                    <a:pos x="374" y="410"/>
                  </a:cxn>
                </a:cxnLst>
                <a:rect l="0" t="0" r="r" b="b"/>
                <a:pathLst>
                  <a:path w="601" h="876">
                    <a:moveTo>
                      <a:pt x="598" y="336"/>
                    </a:moveTo>
                    <a:lnTo>
                      <a:pt x="593" y="350"/>
                    </a:lnTo>
                    <a:lnTo>
                      <a:pt x="588" y="365"/>
                    </a:lnTo>
                    <a:lnTo>
                      <a:pt x="582" y="380"/>
                    </a:lnTo>
                    <a:lnTo>
                      <a:pt x="574" y="396"/>
                    </a:lnTo>
                    <a:lnTo>
                      <a:pt x="565" y="413"/>
                    </a:lnTo>
                    <a:lnTo>
                      <a:pt x="556" y="429"/>
                    </a:lnTo>
                    <a:lnTo>
                      <a:pt x="545" y="446"/>
                    </a:lnTo>
                    <a:lnTo>
                      <a:pt x="533" y="463"/>
                    </a:lnTo>
                    <a:lnTo>
                      <a:pt x="519" y="478"/>
                    </a:lnTo>
                    <a:lnTo>
                      <a:pt x="504" y="493"/>
                    </a:lnTo>
                    <a:lnTo>
                      <a:pt x="489" y="507"/>
                    </a:lnTo>
                    <a:lnTo>
                      <a:pt x="472" y="519"/>
                    </a:lnTo>
                    <a:lnTo>
                      <a:pt x="454" y="530"/>
                    </a:lnTo>
                    <a:lnTo>
                      <a:pt x="435" y="539"/>
                    </a:lnTo>
                    <a:lnTo>
                      <a:pt x="425" y="543"/>
                    </a:lnTo>
                    <a:lnTo>
                      <a:pt x="415" y="545"/>
                    </a:lnTo>
                    <a:lnTo>
                      <a:pt x="404" y="548"/>
                    </a:lnTo>
                    <a:lnTo>
                      <a:pt x="393" y="550"/>
                    </a:lnTo>
                    <a:lnTo>
                      <a:pt x="197" y="556"/>
                    </a:lnTo>
                    <a:lnTo>
                      <a:pt x="187" y="563"/>
                    </a:lnTo>
                    <a:lnTo>
                      <a:pt x="187" y="848"/>
                    </a:lnTo>
                    <a:lnTo>
                      <a:pt x="188" y="853"/>
                    </a:lnTo>
                    <a:lnTo>
                      <a:pt x="189" y="855"/>
                    </a:lnTo>
                    <a:lnTo>
                      <a:pt x="192" y="858"/>
                    </a:lnTo>
                    <a:lnTo>
                      <a:pt x="194" y="860"/>
                    </a:lnTo>
                    <a:lnTo>
                      <a:pt x="197" y="863"/>
                    </a:lnTo>
                    <a:lnTo>
                      <a:pt x="199" y="865"/>
                    </a:lnTo>
                    <a:lnTo>
                      <a:pt x="201" y="867"/>
                    </a:lnTo>
                    <a:lnTo>
                      <a:pt x="204" y="870"/>
                    </a:lnTo>
                    <a:lnTo>
                      <a:pt x="206" y="876"/>
                    </a:lnTo>
                    <a:lnTo>
                      <a:pt x="7" y="876"/>
                    </a:lnTo>
                    <a:lnTo>
                      <a:pt x="6" y="873"/>
                    </a:lnTo>
                    <a:lnTo>
                      <a:pt x="6" y="870"/>
                    </a:lnTo>
                    <a:lnTo>
                      <a:pt x="7" y="865"/>
                    </a:lnTo>
                    <a:lnTo>
                      <a:pt x="10" y="861"/>
                    </a:lnTo>
                    <a:lnTo>
                      <a:pt x="12" y="858"/>
                    </a:lnTo>
                    <a:lnTo>
                      <a:pt x="15" y="853"/>
                    </a:lnTo>
                    <a:lnTo>
                      <a:pt x="18" y="849"/>
                    </a:lnTo>
                    <a:lnTo>
                      <a:pt x="21" y="846"/>
                    </a:lnTo>
                    <a:lnTo>
                      <a:pt x="21" y="50"/>
                    </a:lnTo>
                    <a:lnTo>
                      <a:pt x="19" y="47"/>
                    </a:lnTo>
                    <a:lnTo>
                      <a:pt x="18" y="42"/>
                    </a:lnTo>
                    <a:lnTo>
                      <a:pt x="15" y="37"/>
                    </a:lnTo>
                    <a:lnTo>
                      <a:pt x="12" y="32"/>
                    </a:lnTo>
                    <a:lnTo>
                      <a:pt x="9" y="26"/>
                    </a:lnTo>
                    <a:lnTo>
                      <a:pt x="5" y="21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78" y="8"/>
                    </a:lnTo>
                    <a:lnTo>
                      <a:pt x="162" y="3"/>
                    </a:lnTo>
                    <a:lnTo>
                      <a:pt x="205" y="1"/>
                    </a:lnTo>
                    <a:lnTo>
                      <a:pt x="247" y="0"/>
                    </a:lnTo>
                    <a:lnTo>
                      <a:pt x="289" y="0"/>
                    </a:lnTo>
                    <a:lnTo>
                      <a:pt x="331" y="1"/>
                    </a:lnTo>
                    <a:lnTo>
                      <a:pt x="351" y="3"/>
                    </a:lnTo>
                    <a:lnTo>
                      <a:pt x="370" y="6"/>
                    </a:lnTo>
                    <a:lnTo>
                      <a:pt x="391" y="9"/>
                    </a:lnTo>
                    <a:lnTo>
                      <a:pt x="409" y="13"/>
                    </a:lnTo>
                    <a:lnTo>
                      <a:pt x="428" y="18"/>
                    </a:lnTo>
                    <a:lnTo>
                      <a:pt x="446" y="24"/>
                    </a:lnTo>
                    <a:lnTo>
                      <a:pt x="462" y="30"/>
                    </a:lnTo>
                    <a:lnTo>
                      <a:pt x="479" y="38"/>
                    </a:lnTo>
                    <a:lnTo>
                      <a:pt x="495" y="47"/>
                    </a:lnTo>
                    <a:lnTo>
                      <a:pt x="509" y="57"/>
                    </a:lnTo>
                    <a:lnTo>
                      <a:pt x="524" y="68"/>
                    </a:lnTo>
                    <a:lnTo>
                      <a:pt x="537" y="81"/>
                    </a:lnTo>
                    <a:lnTo>
                      <a:pt x="549" y="94"/>
                    </a:lnTo>
                    <a:lnTo>
                      <a:pt x="561" y="110"/>
                    </a:lnTo>
                    <a:lnTo>
                      <a:pt x="570" y="127"/>
                    </a:lnTo>
                    <a:lnTo>
                      <a:pt x="580" y="146"/>
                    </a:lnTo>
                    <a:lnTo>
                      <a:pt x="586" y="164"/>
                    </a:lnTo>
                    <a:lnTo>
                      <a:pt x="592" y="185"/>
                    </a:lnTo>
                    <a:lnTo>
                      <a:pt x="597" y="210"/>
                    </a:lnTo>
                    <a:lnTo>
                      <a:pt x="599" y="237"/>
                    </a:lnTo>
                    <a:lnTo>
                      <a:pt x="601" y="264"/>
                    </a:lnTo>
                    <a:lnTo>
                      <a:pt x="601" y="291"/>
                    </a:lnTo>
                    <a:lnTo>
                      <a:pt x="600" y="315"/>
                    </a:lnTo>
                    <a:lnTo>
                      <a:pt x="598" y="336"/>
                    </a:lnTo>
                    <a:close/>
                    <a:moveTo>
                      <a:pt x="363" y="415"/>
                    </a:moveTo>
                    <a:lnTo>
                      <a:pt x="355" y="419"/>
                    </a:lnTo>
                    <a:lnTo>
                      <a:pt x="345" y="422"/>
                    </a:lnTo>
                    <a:lnTo>
                      <a:pt x="336" y="423"/>
                    </a:lnTo>
                    <a:lnTo>
                      <a:pt x="325" y="426"/>
                    </a:lnTo>
                    <a:lnTo>
                      <a:pt x="304" y="427"/>
                    </a:lnTo>
                    <a:lnTo>
                      <a:pt x="282" y="427"/>
                    </a:lnTo>
                    <a:lnTo>
                      <a:pt x="259" y="427"/>
                    </a:lnTo>
                    <a:lnTo>
                      <a:pt x="236" y="426"/>
                    </a:lnTo>
                    <a:lnTo>
                      <a:pt x="213" y="425"/>
                    </a:lnTo>
                    <a:lnTo>
                      <a:pt x="191" y="425"/>
                    </a:lnTo>
                    <a:lnTo>
                      <a:pt x="187" y="157"/>
                    </a:lnTo>
                    <a:lnTo>
                      <a:pt x="204" y="153"/>
                    </a:lnTo>
                    <a:lnTo>
                      <a:pt x="223" y="151"/>
                    </a:lnTo>
                    <a:lnTo>
                      <a:pt x="242" y="148"/>
                    </a:lnTo>
                    <a:lnTo>
                      <a:pt x="261" y="148"/>
                    </a:lnTo>
                    <a:lnTo>
                      <a:pt x="280" y="148"/>
                    </a:lnTo>
                    <a:lnTo>
                      <a:pt x="301" y="149"/>
                    </a:lnTo>
                    <a:lnTo>
                      <a:pt x="321" y="151"/>
                    </a:lnTo>
                    <a:lnTo>
                      <a:pt x="340" y="152"/>
                    </a:lnTo>
                    <a:lnTo>
                      <a:pt x="356" y="158"/>
                    </a:lnTo>
                    <a:lnTo>
                      <a:pt x="370" y="165"/>
                    </a:lnTo>
                    <a:lnTo>
                      <a:pt x="385" y="175"/>
                    </a:lnTo>
                    <a:lnTo>
                      <a:pt x="398" y="187"/>
                    </a:lnTo>
                    <a:lnTo>
                      <a:pt x="409" y="200"/>
                    </a:lnTo>
                    <a:lnTo>
                      <a:pt x="419" y="214"/>
                    </a:lnTo>
                    <a:lnTo>
                      <a:pt x="427" y="231"/>
                    </a:lnTo>
                    <a:lnTo>
                      <a:pt x="433" y="248"/>
                    </a:lnTo>
                    <a:lnTo>
                      <a:pt x="435" y="260"/>
                    </a:lnTo>
                    <a:lnTo>
                      <a:pt x="435" y="273"/>
                    </a:lnTo>
                    <a:lnTo>
                      <a:pt x="435" y="285"/>
                    </a:lnTo>
                    <a:lnTo>
                      <a:pt x="435" y="298"/>
                    </a:lnTo>
                    <a:lnTo>
                      <a:pt x="434" y="310"/>
                    </a:lnTo>
                    <a:lnTo>
                      <a:pt x="431" y="323"/>
                    </a:lnTo>
                    <a:lnTo>
                      <a:pt x="428" y="334"/>
                    </a:lnTo>
                    <a:lnTo>
                      <a:pt x="424" y="346"/>
                    </a:lnTo>
                    <a:lnTo>
                      <a:pt x="421" y="356"/>
                    </a:lnTo>
                    <a:lnTo>
                      <a:pt x="415" y="367"/>
                    </a:lnTo>
                    <a:lnTo>
                      <a:pt x="409" y="378"/>
                    </a:lnTo>
                    <a:lnTo>
                      <a:pt x="401" y="386"/>
                    </a:lnTo>
                    <a:lnTo>
                      <a:pt x="393" y="395"/>
                    </a:lnTo>
                    <a:lnTo>
                      <a:pt x="385" y="403"/>
                    </a:lnTo>
                    <a:lnTo>
                      <a:pt x="374" y="410"/>
                    </a:lnTo>
                    <a:lnTo>
                      <a:pt x="363" y="41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6" name="Freeform 60"/>
              <p:cNvSpPr>
                <a:spLocks noEditPoints="1"/>
              </p:cNvSpPr>
              <p:nvPr/>
            </p:nvSpPr>
            <p:spPr bwMode="auto">
              <a:xfrm>
                <a:off x="4035" y="2216"/>
                <a:ext cx="32" cy="147"/>
              </a:xfrm>
              <a:custGeom>
                <a:avLst/>
                <a:gdLst/>
                <a:ahLst/>
                <a:cxnLst>
                  <a:cxn ang="0">
                    <a:pos x="16" y="881"/>
                  </a:cxn>
                  <a:cxn ang="0">
                    <a:pos x="14" y="880"/>
                  </a:cxn>
                  <a:cxn ang="0">
                    <a:pos x="16" y="874"/>
                  </a:cxn>
                  <a:cxn ang="0">
                    <a:pos x="23" y="862"/>
                  </a:cxn>
                  <a:cxn ang="0">
                    <a:pos x="30" y="850"/>
                  </a:cxn>
                  <a:cxn ang="0">
                    <a:pos x="34" y="286"/>
                  </a:cxn>
                  <a:cxn ang="0">
                    <a:pos x="28" y="271"/>
                  </a:cxn>
                  <a:cxn ang="0">
                    <a:pos x="18" y="259"/>
                  </a:cxn>
                  <a:cxn ang="0">
                    <a:pos x="11" y="251"/>
                  </a:cxn>
                  <a:cxn ang="0">
                    <a:pos x="11" y="249"/>
                  </a:cxn>
                  <a:cxn ang="0">
                    <a:pos x="14" y="247"/>
                  </a:cxn>
                  <a:cxn ang="0">
                    <a:pos x="170" y="850"/>
                  </a:cxn>
                  <a:cxn ang="0">
                    <a:pos x="172" y="859"/>
                  </a:cxn>
                  <a:cxn ang="0">
                    <a:pos x="178" y="866"/>
                  </a:cxn>
                  <a:cxn ang="0">
                    <a:pos x="184" y="874"/>
                  </a:cxn>
                  <a:cxn ang="0">
                    <a:pos x="190" y="883"/>
                  </a:cxn>
                  <a:cxn ang="0">
                    <a:pos x="146" y="883"/>
                  </a:cxn>
                  <a:cxn ang="0">
                    <a:pos x="102" y="883"/>
                  </a:cxn>
                  <a:cxn ang="0">
                    <a:pos x="59" y="883"/>
                  </a:cxn>
                  <a:cxn ang="0">
                    <a:pos x="17" y="883"/>
                  </a:cxn>
                  <a:cxn ang="0">
                    <a:pos x="104" y="1"/>
                  </a:cxn>
                  <a:cxn ang="0">
                    <a:pos x="122" y="4"/>
                  </a:cxn>
                  <a:cxn ang="0">
                    <a:pos x="139" y="10"/>
                  </a:cxn>
                  <a:cxn ang="0">
                    <a:pos x="154" y="19"/>
                  </a:cxn>
                  <a:cxn ang="0">
                    <a:pos x="166" y="30"/>
                  </a:cxn>
                  <a:cxn ang="0">
                    <a:pos x="177" y="43"/>
                  </a:cxn>
                  <a:cxn ang="0">
                    <a:pos x="184" y="57"/>
                  </a:cxn>
                  <a:cxn ang="0">
                    <a:pos x="188" y="74"/>
                  </a:cxn>
                  <a:cxn ang="0">
                    <a:pos x="188" y="89"/>
                  </a:cxn>
                  <a:cxn ang="0">
                    <a:pos x="184" y="106"/>
                  </a:cxn>
                  <a:cxn ang="0">
                    <a:pos x="177" y="121"/>
                  </a:cxn>
                  <a:cxn ang="0">
                    <a:pos x="166" y="134"/>
                  </a:cxn>
                  <a:cxn ang="0">
                    <a:pos x="154" y="146"/>
                  </a:cxn>
                  <a:cxn ang="0">
                    <a:pos x="139" y="154"/>
                  </a:cxn>
                  <a:cxn ang="0">
                    <a:pos x="122" y="161"/>
                  </a:cxn>
                  <a:cxn ang="0">
                    <a:pos x="104" y="164"/>
                  </a:cxn>
                  <a:cxn ang="0">
                    <a:pos x="85" y="164"/>
                  </a:cxn>
                  <a:cxn ang="0">
                    <a:pos x="67" y="161"/>
                  </a:cxn>
                  <a:cxn ang="0">
                    <a:pos x="50" y="154"/>
                  </a:cxn>
                  <a:cxn ang="0">
                    <a:pos x="35" y="146"/>
                  </a:cxn>
                  <a:cxn ang="0">
                    <a:pos x="22" y="134"/>
                  </a:cxn>
                  <a:cxn ang="0">
                    <a:pos x="12" y="121"/>
                  </a:cxn>
                  <a:cxn ang="0">
                    <a:pos x="5" y="106"/>
                  </a:cxn>
                  <a:cxn ang="0">
                    <a:pos x="1" y="89"/>
                  </a:cxn>
                  <a:cxn ang="0">
                    <a:pos x="1" y="74"/>
                  </a:cxn>
                  <a:cxn ang="0">
                    <a:pos x="5" y="57"/>
                  </a:cxn>
                  <a:cxn ang="0">
                    <a:pos x="12" y="43"/>
                  </a:cxn>
                  <a:cxn ang="0">
                    <a:pos x="22" y="30"/>
                  </a:cxn>
                  <a:cxn ang="0">
                    <a:pos x="35" y="19"/>
                  </a:cxn>
                  <a:cxn ang="0">
                    <a:pos x="50" y="10"/>
                  </a:cxn>
                  <a:cxn ang="0">
                    <a:pos x="67" y="4"/>
                  </a:cxn>
                  <a:cxn ang="0">
                    <a:pos x="85" y="1"/>
                  </a:cxn>
                </a:cxnLst>
                <a:rect l="0" t="0" r="r" b="b"/>
                <a:pathLst>
                  <a:path w="190" h="883">
                    <a:moveTo>
                      <a:pt x="17" y="883"/>
                    </a:moveTo>
                    <a:lnTo>
                      <a:pt x="16" y="881"/>
                    </a:lnTo>
                    <a:lnTo>
                      <a:pt x="14" y="881"/>
                    </a:lnTo>
                    <a:lnTo>
                      <a:pt x="14" y="880"/>
                    </a:lnTo>
                    <a:lnTo>
                      <a:pt x="14" y="878"/>
                    </a:lnTo>
                    <a:lnTo>
                      <a:pt x="16" y="874"/>
                    </a:lnTo>
                    <a:lnTo>
                      <a:pt x="19" y="868"/>
                    </a:lnTo>
                    <a:lnTo>
                      <a:pt x="23" y="862"/>
                    </a:lnTo>
                    <a:lnTo>
                      <a:pt x="26" y="856"/>
                    </a:lnTo>
                    <a:lnTo>
                      <a:pt x="30" y="850"/>
                    </a:lnTo>
                    <a:lnTo>
                      <a:pt x="34" y="846"/>
                    </a:lnTo>
                    <a:lnTo>
                      <a:pt x="34" y="286"/>
                    </a:lnTo>
                    <a:lnTo>
                      <a:pt x="32" y="278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18" y="259"/>
                    </a:lnTo>
                    <a:lnTo>
                      <a:pt x="13" y="255"/>
                    </a:lnTo>
                    <a:lnTo>
                      <a:pt x="11" y="251"/>
                    </a:lnTo>
                    <a:lnTo>
                      <a:pt x="11" y="249"/>
                    </a:lnTo>
                    <a:lnTo>
                      <a:pt x="11" y="249"/>
                    </a:lnTo>
                    <a:lnTo>
                      <a:pt x="12" y="247"/>
                    </a:lnTo>
                    <a:lnTo>
                      <a:pt x="14" y="247"/>
                    </a:lnTo>
                    <a:lnTo>
                      <a:pt x="170" y="247"/>
                    </a:lnTo>
                    <a:lnTo>
                      <a:pt x="170" y="850"/>
                    </a:lnTo>
                    <a:lnTo>
                      <a:pt x="171" y="855"/>
                    </a:lnTo>
                    <a:lnTo>
                      <a:pt x="172" y="859"/>
                    </a:lnTo>
                    <a:lnTo>
                      <a:pt x="175" y="862"/>
                    </a:lnTo>
                    <a:lnTo>
                      <a:pt x="178" y="866"/>
                    </a:lnTo>
                    <a:lnTo>
                      <a:pt x="181" y="870"/>
                    </a:lnTo>
                    <a:lnTo>
                      <a:pt x="184" y="874"/>
                    </a:lnTo>
                    <a:lnTo>
                      <a:pt x="187" y="878"/>
                    </a:lnTo>
                    <a:lnTo>
                      <a:pt x="190" y="883"/>
                    </a:lnTo>
                    <a:lnTo>
                      <a:pt x="168" y="883"/>
                    </a:lnTo>
                    <a:lnTo>
                      <a:pt x="146" y="883"/>
                    </a:lnTo>
                    <a:lnTo>
                      <a:pt x="123" y="883"/>
                    </a:lnTo>
                    <a:lnTo>
                      <a:pt x="102" y="883"/>
                    </a:lnTo>
                    <a:lnTo>
                      <a:pt x="80" y="883"/>
                    </a:lnTo>
                    <a:lnTo>
                      <a:pt x="59" y="883"/>
                    </a:lnTo>
                    <a:lnTo>
                      <a:pt x="37" y="883"/>
                    </a:lnTo>
                    <a:lnTo>
                      <a:pt x="17" y="883"/>
                    </a:lnTo>
                    <a:close/>
                    <a:moveTo>
                      <a:pt x="95" y="0"/>
                    </a:moveTo>
                    <a:lnTo>
                      <a:pt x="104" y="1"/>
                    </a:lnTo>
                    <a:lnTo>
                      <a:pt x="113" y="2"/>
                    </a:lnTo>
                    <a:lnTo>
                      <a:pt x="122" y="4"/>
                    </a:lnTo>
                    <a:lnTo>
                      <a:pt x="131" y="7"/>
                    </a:lnTo>
                    <a:lnTo>
                      <a:pt x="139" y="10"/>
                    </a:lnTo>
                    <a:lnTo>
                      <a:pt x="146" y="14"/>
                    </a:lnTo>
                    <a:lnTo>
                      <a:pt x="154" y="19"/>
                    </a:lnTo>
                    <a:lnTo>
                      <a:pt x="160" y="25"/>
                    </a:lnTo>
                    <a:lnTo>
                      <a:pt x="166" y="30"/>
                    </a:lnTo>
                    <a:lnTo>
                      <a:pt x="172" y="37"/>
                    </a:lnTo>
                    <a:lnTo>
                      <a:pt x="177" y="43"/>
                    </a:lnTo>
                    <a:lnTo>
                      <a:pt x="181" y="50"/>
                    </a:lnTo>
                    <a:lnTo>
                      <a:pt x="184" y="57"/>
                    </a:lnTo>
                    <a:lnTo>
                      <a:pt x="187" y="66"/>
                    </a:lnTo>
                    <a:lnTo>
                      <a:pt x="188" y="74"/>
                    </a:lnTo>
                    <a:lnTo>
                      <a:pt x="189" y="82"/>
                    </a:lnTo>
                    <a:lnTo>
                      <a:pt x="188" y="89"/>
                    </a:lnTo>
                    <a:lnTo>
                      <a:pt x="187" y="98"/>
                    </a:lnTo>
                    <a:lnTo>
                      <a:pt x="184" y="106"/>
                    </a:lnTo>
                    <a:lnTo>
                      <a:pt x="181" y="113"/>
                    </a:lnTo>
                    <a:lnTo>
                      <a:pt x="177" y="121"/>
                    </a:lnTo>
                    <a:lnTo>
                      <a:pt x="172" y="128"/>
                    </a:lnTo>
                    <a:lnTo>
                      <a:pt x="166" y="134"/>
                    </a:lnTo>
                    <a:lnTo>
                      <a:pt x="160" y="140"/>
                    </a:lnTo>
                    <a:lnTo>
                      <a:pt x="154" y="146"/>
                    </a:lnTo>
                    <a:lnTo>
                      <a:pt x="146" y="150"/>
                    </a:lnTo>
                    <a:lnTo>
                      <a:pt x="139" y="154"/>
                    </a:lnTo>
                    <a:lnTo>
                      <a:pt x="131" y="158"/>
                    </a:lnTo>
                    <a:lnTo>
                      <a:pt x="122" y="161"/>
                    </a:lnTo>
                    <a:lnTo>
                      <a:pt x="113" y="162"/>
                    </a:lnTo>
                    <a:lnTo>
                      <a:pt x="104" y="164"/>
                    </a:lnTo>
                    <a:lnTo>
                      <a:pt x="95" y="165"/>
                    </a:lnTo>
                    <a:lnTo>
                      <a:pt x="85" y="164"/>
                    </a:lnTo>
                    <a:lnTo>
                      <a:pt x="75" y="162"/>
                    </a:lnTo>
                    <a:lnTo>
                      <a:pt x="67" y="161"/>
                    </a:lnTo>
                    <a:lnTo>
                      <a:pt x="59" y="158"/>
                    </a:lnTo>
                    <a:lnTo>
                      <a:pt x="50" y="154"/>
                    </a:lnTo>
                    <a:lnTo>
                      <a:pt x="42" y="150"/>
                    </a:lnTo>
                    <a:lnTo>
                      <a:pt x="35" y="146"/>
                    </a:lnTo>
                    <a:lnTo>
                      <a:pt x="29" y="140"/>
                    </a:lnTo>
                    <a:lnTo>
                      <a:pt x="22" y="134"/>
                    </a:lnTo>
                    <a:lnTo>
                      <a:pt x="17" y="128"/>
                    </a:lnTo>
                    <a:lnTo>
                      <a:pt x="12" y="121"/>
                    </a:lnTo>
                    <a:lnTo>
                      <a:pt x="7" y="113"/>
                    </a:lnTo>
                    <a:lnTo>
                      <a:pt x="5" y="106"/>
                    </a:lnTo>
                    <a:lnTo>
                      <a:pt x="2" y="98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2" y="66"/>
                    </a:lnTo>
                    <a:lnTo>
                      <a:pt x="5" y="57"/>
                    </a:lnTo>
                    <a:lnTo>
                      <a:pt x="7" y="50"/>
                    </a:lnTo>
                    <a:lnTo>
                      <a:pt x="12" y="43"/>
                    </a:lnTo>
                    <a:lnTo>
                      <a:pt x="17" y="37"/>
                    </a:lnTo>
                    <a:lnTo>
                      <a:pt x="22" y="30"/>
                    </a:lnTo>
                    <a:lnTo>
                      <a:pt x="29" y="25"/>
                    </a:lnTo>
                    <a:lnTo>
                      <a:pt x="35" y="19"/>
                    </a:lnTo>
                    <a:lnTo>
                      <a:pt x="42" y="14"/>
                    </a:lnTo>
                    <a:lnTo>
                      <a:pt x="50" y="10"/>
                    </a:lnTo>
                    <a:lnTo>
                      <a:pt x="59" y="7"/>
                    </a:lnTo>
                    <a:lnTo>
                      <a:pt x="67" y="4"/>
                    </a:lnTo>
                    <a:lnTo>
                      <a:pt x="75" y="2"/>
                    </a:lnTo>
                    <a:lnTo>
                      <a:pt x="85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7" name="Freeform 61"/>
              <p:cNvSpPr>
                <a:spLocks/>
              </p:cNvSpPr>
              <p:nvPr/>
            </p:nvSpPr>
            <p:spPr bwMode="auto">
              <a:xfrm>
                <a:off x="2391" y="2215"/>
                <a:ext cx="26" cy="59"/>
              </a:xfrm>
              <a:custGeom>
                <a:avLst/>
                <a:gdLst/>
                <a:ahLst/>
                <a:cxnLst>
                  <a:cxn ang="0">
                    <a:pos x="6" y="313"/>
                  </a:cxn>
                  <a:cxn ang="0">
                    <a:pos x="11" y="300"/>
                  </a:cxn>
                  <a:cxn ang="0">
                    <a:pos x="21" y="283"/>
                  </a:cxn>
                  <a:cxn ang="0">
                    <a:pos x="48" y="243"/>
                  </a:cxn>
                  <a:cxn ang="0">
                    <a:pos x="61" y="222"/>
                  </a:cxn>
                  <a:cxn ang="0">
                    <a:pos x="71" y="203"/>
                  </a:cxn>
                  <a:cxn ang="0">
                    <a:pos x="76" y="187"/>
                  </a:cxn>
                  <a:cxn ang="0">
                    <a:pos x="74" y="179"/>
                  </a:cxn>
                  <a:cxn ang="0">
                    <a:pos x="71" y="173"/>
                  </a:cxn>
                  <a:cxn ang="0">
                    <a:pos x="55" y="163"/>
                  </a:cxn>
                  <a:cxn ang="0">
                    <a:pos x="39" y="157"/>
                  </a:cxn>
                  <a:cxn ang="0">
                    <a:pos x="23" y="149"/>
                  </a:cxn>
                  <a:cxn ang="0">
                    <a:pos x="18" y="145"/>
                  </a:cxn>
                  <a:cxn ang="0">
                    <a:pos x="15" y="138"/>
                  </a:cxn>
                  <a:cxn ang="0">
                    <a:pos x="6" y="118"/>
                  </a:cxn>
                  <a:cxn ang="0">
                    <a:pos x="1" y="97"/>
                  </a:cxn>
                  <a:cxn ang="0">
                    <a:pos x="0" y="75"/>
                  </a:cxn>
                  <a:cxn ang="0">
                    <a:pos x="6" y="55"/>
                  </a:cxn>
                  <a:cxn ang="0">
                    <a:pos x="15" y="37"/>
                  </a:cxn>
                  <a:cxn ang="0">
                    <a:pos x="25" y="20"/>
                  </a:cxn>
                  <a:cxn ang="0">
                    <a:pos x="40" y="7"/>
                  </a:cxn>
                  <a:cxn ang="0">
                    <a:pos x="59" y="1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10" y="12"/>
                  </a:cxn>
                  <a:cxn ang="0">
                    <a:pos x="124" y="21"/>
                  </a:cxn>
                  <a:cxn ang="0">
                    <a:pos x="140" y="41"/>
                  </a:cxn>
                  <a:cxn ang="0">
                    <a:pos x="151" y="65"/>
                  </a:cxn>
                  <a:cxn ang="0">
                    <a:pos x="157" y="90"/>
                  </a:cxn>
                  <a:cxn ang="0">
                    <a:pos x="161" y="117"/>
                  </a:cxn>
                  <a:cxn ang="0">
                    <a:pos x="159" y="146"/>
                  </a:cxn>
                  <a:cxn ang="0">
                    <a:pos x="155" y="173"/>
                  </a:cxn>
                  <a:cxn ang="0">
                    <a:pos x="148" y="199"/>
                  </a:cxn>
                  <a:cxn ang="0">
                    <a:pos x="138" y="220"/>
                  </a:cxn>
                  <a:cxn ang="0">
                    <a:pos x="118" y="262"/>
                  </a:cxn>
                  <a:cxn ang="0">
                    <a:pos x="90" y="310"/>
                  </a:cxn>
                  <a:cxn ang="0">
                    <a:pos x="64" y="344"/>
                  </a:cxn>
                  <a:cxn ang="0">
                    <a:pos x="53" y="353"/>
                  </a:cxn>
                  <a:cxn ang="0">
                    <a:pos x="49" y="354"/>
                  </a:cxn>
                  <a:cxn ang="0">
                    <a:pos x="46" y="353"/>
                  </a:cxn>
                </a:cxnLst>
                <a:rect l="0" t="0" r="r" b="b"/>
                <a:pathLst>
                  <a:path w="161" h="354">
                    <a:moveTo>
                      <a:pt x="46" y="353"/>
                    </a:moveTo>
                    <a:lnTo>
                      <a:pt x="6" y="313"/>
                    </a:lnTo>
                    <a:lnTo>
                      <a:pt x="7" y="307"/>
                    </a:lnTo>
                    <a:lnTo>
                      <a:pt x="11" y="300"/>
                    </a:lnTo>
                    <a:lnTo>
                      <a:pt x="16" y="292"/>
                    </a:lnTo>
                    <a:lnTo>
                      <a:pt x="21" y="283"/>
                    </a:lnTo>
                    <a:lnTo>
                      <a:pt x="34" y="264"/>
                    </a:lnTo>
                    <a:lnTo>
                      <a:pt x="48" y="243"/>
                    </a:lnTo>
                    <a:lnTo>
                      <a:pt x="55" y="233"/>
                    </a:lnTo>
                    <a:lnTo>
                      <a:pt x="61" y="222"/>
                    </a:lnTo>
                    <a:lnTo>
                      <a:pt x="67" y="213"/>
                    </a:lnTo>
                    <a:lnTo>
                      <a:pt x="71" y="203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4" y="183"/>
                    </a:lnTo>
                    <a:lnTo>
                      <a:pt x="74" y="179"/>
                    </a:lnTo>
                    <a:lnTo>
                      <a:pt x="72" y="176"/>
                    </a:lnTo>
                    <a:lnTo>
                      <a:pt x="71" y="173"/>
                    </a:lnTo>
                    <a:lnTo>
                      <a:pt x="64" y="167"/>
                    </a:lnTo>
                    <a:lnTo>
                      <a:pt x="55" y="163"/>
                    </a:lnTo>
                    <a:lnTo>
                      <a:pt x="47" y="159"/>
                    </a:lnTo>
                    <a:lnTo>
                      <a:pt x="39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21" y="147"/>
                    </a:lnTo>
                    <a:lnTo>
                      <a:pt x="18" y="145"/>
                    </a:lnTo>
                    <a:lnTo>
                      <a:pt x="16" y="141"/>
                    </a:lnTo>
                    <a:lnTo>
                      <a:pt x="15" y="138"/>
                    </a:lnTo>
                    <a:lnTo>
                      <a:pt x="10" y="128"/>
                    </a:lnTo>
                    <a:lnTo>
                      <a:pt x="6" y="118"/>
                    </a:lnTo>
                    <a:lnTo>
                      <a:pt x="3" y="108"/>
                    </a:lnTo>
                    <a:lnTo>
                      <a:pt x="1" y="97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3" y="65"/>
                    </a:lnTo>
                    <a:lnTo>
                      <a:pt x="6" y="55"/>
                    </a:lnTo>
                    <a:lnTo>
                      <a:pt x="11" y="45"/>
                    </a:lnTo>
                    <a:lnTo>
                      <a:pt x="15" y="37"/>
                    </a:lnTo>
                    <a:lnTo>
                      <a:pt x="21" y="29"/>
                    </a:lnTo>
                    <a:lnTo>
                      <a:pt x="25" y="20"/>
                    </a:lnTo>
                    <a:lnTo>
                      <a:pt x="33" y="13"/>
                    </a:lnTo>
                    <a:lnTo>
                      <a:pt x="40" y="7"/>
                    </a:lnTo>
                    <a:lnTo>
                      <a:pt x="49" y="4"/>
                    </a:lnTo>
                    <a:lnTo>
                      <a:pt x="59" y="1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86" y="2"/>
                    </a:lnTo>
                    <a:lnTo>
                      <a:pt x="95" y="5"/>
                    </a:lnTo>
                    <a:lnTo>
                      <a:pt x="103" y="8"/>
                    </a:lnTo>
                    <a:lnTo>
                      <a:pt x="110" y="12"/>
                    </a:lnTo>
                    <a:lnTo>
                      <a:pt x="118" y="17"/>
                    </a:lnTo>
                    <a:lnTo>
                      <a:pt x="124" y="21"/>
                    </a:lnTo>
                    <a:lnTo>
                      <a:pt x="133" y="31"/>
                    </a:lnTo>
                    <a:lnTo>
                      <a:pt x="140" y="41"/>
                    </a:lnTo>
                    <a:lnTo>
                      <a:pt x="146" y="53"/>
                    </a:lnTo>
                    <a:lnTo>
                      <a:pt x="151" y="65"/>
                    </a:lnTo>
                    <a:lnTo>
                      <a:pt x="155" y="76"/>
                    </a:lnTo>
                    <a:lnTo>
                      <a:pt x="157" y="90"/>
                    </a:lnTo>
                    <a:lnTo>
                      <a:pt x="159" y="104"/>
                    </a:lnTo>
                    <a:lnTo>
                      <a:pt x="161" y="117"/>
                    </a:lnTo>
                    <a:lnTo>
                      <a:pt x="159" y="132"/>
                    </a:lnTo>
                    <a:lnTo>
                      <a:pt x="159" y="146"/>
                    </a:lnTo>
                    <a:lnTo>
                      <a:pt x="157" y="160"/>
                    </a:lnTo>
                    <a:lnTo>
                      <a:pt x="155" y="173"/>
                    </a:lnTo>
                    <a:lnTo>
                      <a:pt x="151" y="187"/>
                    </a:lnTo>
                    <a:lnTo>
                      <a:pt x="148" y="199"/>
                    </a:lnTo>
                    <a:lnTo>
                      <a:pt x="143" y="209"/>
                    </a:lnTo>
                    <a:lnTo>
                      <a:pt x="138" y="220"/>
                    </a:lnTo>
                    <a:lnTo>
                      <a:pt x="128" y="240"/>
                    </a:lnTo>
                    <a:lnTo>
                      <a:pt x="118" y="262"/>
                    </a:lnTo>
                    <a:lnTo>
                      <a:pt x="103" y="286"/>
                    </a:lnTo>
                    <a:lnTo>
                      <a:pt x="90" y="310"/>
                    </a:lnTo>
                    <a:lnTo>
                      <a:pt x="76" y="330"/>
                    </a:lnTo>
                    <a:lnTo>
                      <a:pt x="64" y="344"/>
                    </a:lnTo>
                    <a:lnTo>
                      <a:pt x="58" y="350"/>
                    </a:lnTo>
                    <a:lnTo>
                      <a:pt x="53" y="353"/>
                    </a:lnTo>
                    <a:lnTo>
                      <a:pt x="52" y="354"/>
                    </a:lnTo>
                    <a:lnTo>
                      <a:pt x="49" y="354"/>
                    </a:lnTo>
                    <a:lnTo>
                      <a:pt x="48" y="354"/>
                    </a:lnTo>
                    <a:lnTo>
                      <a:pt x="46" y="35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598" name="Group 62"/>
            <p:cNvGrpSpPr>
              <a:grpSpLocks/>
            </p:cNvGrpSpPr>
            <p:nvPr/>
          </p:nvGrpSpPr>
          <p:grpSpPr bwMode="auto">
            <a:xfrm>
              <a:off x="2272" y="2597"/>
              <a:ext cx="1925" cy="348"/>
              <a:chOff x="2272" y="2597"/>
              <a:chExt cx="1925" cy="348"/>
            </a:xfrm>
          </p:grpSpPr>
          <p:sp>
            <p:nvSpPr>
              <p:cNvPr id="321599" name="Freeform 63"/>
              <p:cNvSpPr>
                <a:spLocks/>
              </p:cNvSpPr>
              <p:nvPr/>
            </p:nvSpPr>
            <p:spPr bwMode="auto">
              <a:xfrm>
                <a:off x="2785" y="2795"/>
                <a:ext cx="30" cy="144"/>
              </a:xfrm>
              <a:custGeom>
                <a:avLst/>
                <a:gdLst/>
                <a:ahLst/>
                <a:cxnLst>
                  <a:cxn ang="0">
                    <a:pos x="14" y="863"/>
                  </a:cxn>
                  <a:cxn ang="0">
                    <a:pos x="3" y="861"/>
                  </a:cxn>
                  <a:cxn ang="0">
                    <a:pos x="21" y="829"/>
                  </a:cxn>
                  <a:cxn ang="0">
                    <a:pos x="21" y="45"/>
                  </a:cxn>
                  <a:cxn ang="0">
                    <a:pos x="21" y="40"/>
                  </a:cxn>
                  <a:cxn ang="0">
                    <a:pos x="19" y="35"/>
                  </a:cxn>
                  <a:cxn ang="0">
                    <a:pos x="17" y="30"/>
                  </a:cxn>
                  <a:cxn ang="0">
                    <a:pos x="13" y="25"/>
                  </a:cxn>
                  <a:cxn ang="0">
                    <a:pos x="9" y="22"/>
                  </a:cxn>
                  <a:cxn ang="0">
                    <a:pos x="6" y="18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166" y="0"/>
                  </a:cxn>
                  <a:cxn ang="0">
                    <a:pos x="166" y="828"/>
                  </a:cxn>
                  <a:cxn ang="0">
                    <a:pos x="179" y="863"/>
                  </a:cxn>
                  <a:cxn ang="0">
                    <a:pos x="14" y="863"/>
                  </a:cxn>
                </a:cxnLst>
                <a:rect l="0" t="0" r="r" b="b"/>
                <a:pathLst>
                  <a:path w="179" h="863">
                    <a:moveTo>
                      <a:pt x="14" y="863"/>
                    </a:moveTo>
                    <a:lnTo>
                      <a:pt x="3" y="861"/>
                    </a:lnTo>
                    <a:lnTo>
                      <a:pt x="21" y="829"/>
                    </a:lnTo>
                    <a:lnTo>
                      <a:pt x="21" y="45"/>
                    </a:lnTo>
                    <a:lnTo>
                      <a:pt x="21" y="40"/>
                    </a:lnTo>
                    <a:lnTo>
                      <a:pt x="19" y="35"/>
                    </a:lnTo>
                    <a:lnTo>
                      <a:pt x="17" y="30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6" y="18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166" y="0"/>
                    </a:lnTo>
                    <a:lnTo>
                      <a:pt x="166" y="828"/>
                    </a:lnTo>
                    <a:lnTo>
                      <a:pt x="179" y="863"/>
                    </a:lnTo>
                    <a:lnTo>
                      <a:pt x="14" y="86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0" name="Freeform 64"/>
              <p:cNvSpPr>
                <a:spLocks/>
              </p:cNvSpPr>
              <p:nvPr/>
            </p:nvSpPr>
            <p:spPr bwMode="auto">
              <a:xfrm>
                <a:off x="2580" y="2834"/>
                <a:ext cx="88" cy="108"/>
              </a:xfrm>
              <a:custGeom>
                <a:avLst/>
                <a:gdLst/>
                <a:ahLst/>
                <a:cxnLst>
                  <a:cxn ang="0">
                    <a:pos x="371" y="627"/>
                  </a:cxn>
                  <a:cxn ang="0">
                    <a:pos x="370" y="607"/>
                  </a:cxn>
                  <a:cxn ang="0">
                    <a:pos x="368" y="578"/>
                  </a:cxn>
                  <a:cxn ang="0">
                    <a:pos x="362" y="552"/>
                  </a:cxn>
                  <a:cxn ang="0">
                    <a:pos x="356" y="536"/>
                  </a:cxn>
                  <a:cxn ang="0">
                    <a:pos x="328" y="573"/>
                  </a:cxn>
                  <a:cxn ang="0">
                    <a:pos x="296" y="607"/>
                  </a:cxn>
                  <a:cxn ang="0">
                    <a:pos x="279" y="621"/>
                  </a:cxn>
                  <a:cxn ang="0">
                    <a:pos x="261" y="632"/>
                  </a:cxn>
                  <a:cxn ang="0">
                    <a:pos x="241" y="641"/>
                  </a:cxn>
                  <a:cxn ang="0">
                    <a:pos x="220" y="646"/>
                  </a:cxn>
                  <a:cxn ang="0">
                    <a:pos x="196" y="648"/>
                  </a:cxn>
                  <a:cxn ang="0">
                    <a:pos x="172" y="648"/>
                  </a:cxn>
                  <a:cxn ang="0">
                    <a:pos x="150" y="646"/>
                  </a:cxn>
                  <a:cxn ang="0">
                    <a:pos x="127" y="639"/>
                  </a:cxn>
                  <a:cxn ang="0">
                    <a:pos x="107" y="631"/>
                  </a:cxn>
                  <a:cxn ang="0">
                    <a:pos x="87" y="617"/>
                  </a:cxn>
                  <a:cxn ang="0">
                    <a:pos x="71" y="601"/>
                  </a:cxn>
                  <a:cxn ang="0">
                    <a:pos x="55" y="581"/>
                  </a:cxn>
                  <a:cxn ang="0">
                    <a:pos x="42" y="556"/>
                  </a:cxn>
                  <a:cxn ang="0">
                    <a:pos x="32" y="529"/>
                  </a:cxn>
                  <a:cxn ang="0">
                    <a:pos x="26" y="500"/>
                  </a:cxn>
                  <a:cxn ang="0">
                    <a:pos x="25" y="471"/>
                  </a:cxn>
                  <a:cxn ang="0">
                    <a:pos x="23" y="28"/>
                  </a:cxn>
                  <a:cxn ang="0">
                    <a:pos x="14" y="19"/>
                  </a:cxn>
                  <a:cxn ang="0">
                    <a:pos x="5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434"/>
                  </a:cxn>
                  <a:cxn ang="0">
                    <a:pos x="164" y="453"/>
                  </a:cxn>
                  <a:cxn ang="0">
                    <a:pos x="168" y="471"/>
                  </a:cxn>
                  <a:cxn ang="0">
                    <a:pos x="175" y="487"/>
                  </a:cxn>
                  <a:cxn ang="0">
                    <a:pos x="188" y="502"/>
                  </a:cxn>
                  <a:cxn ang="0">
                    <a:pos x="206" y="516"/>
                  </a:cxn>
                  <a:cxn ang="0">
                    <a:pos x="226" y="522"/>
                  </a:cxn>
                  <a:cxn ang="0">
                    <a:pos x="247" y="520"/>
                  </a:cxn>
                  <a:cxn ang="0">
                    <a:pos x="266" y="512"/>
                  </a:cxn>
                  <a:cxn ang="0">
                    <a:pos x="283" y="501"/>
                  </a:cxn>
                  <a:cxn ang="0">
                    <a:pos x="299" y="488"/>
                  </a:cxn>
                  <a:cxn ang="0">
                    <a:pos x="314" y="471"/>
                  </a:cxn>
                  <a:cxn ang="0">
                    <a:pos x="327" y="453"/>
                  </a:cxn>
                  <a:cxn ang="0">
                    <a:pos x="338" y="432"/>
                  </a:cxn>
                  <a:cxn ang="0">
                    <a:pos x="345" y="407"/>
                  </a:cxn>
                  <a:cxn ang="0">
                    <a:pos x="348" y="379"/>
                  </a:cxn>
                  <a:cxn ang="0">
                    <a:pos x="350" y="37"/>
                  </a:cxn>
                  <a:cxn ang="0">
                    <a:pos x="346" y="28"/>
                  </a:cxn>
                  <a:cxn ang="0">
                    <a:pos x="340" y="20"/>
                  </a:cxn>
                  <a:cxn ang="0">
                    <a:pos x="323" y="8"/>
                  </a:cxn>
                  <a:cxn ang="0">
                    <a:pos x="316" y="1"/>
                  </a:cxn>
                  <a:cxn ang="0">
                    <a:pos x="330" y="0"/>
                  </a:cxn>
                  <a:cxn ang="0">
                    <a:pos x="484" y="511"/>
                  </a:cxn>
                  <a:cxn ang="0">
                    <a:pos x="487" y="535"/>
                  </a:cxn>
                  <a:cxn ang="0">
                    <a:pos x="491" y="556"/>
                  </a:cxn>
                  <a:cxn ang="0">
                    <a:pos x="497" y="578"/>
                  </a:cxn>
                  <a:cxn ang="0">
                    <a:pos x="505" y="601"/>
                  </a:cxn>
                </a:cxnLst>
                <a:rect l="0" t="0" r="r" b="b"/>
                <a:pathLst>
                  <a:path w="524" h="648">
                    <a:moveTo>
                      <a:pt x="524" y="628"/>
                    </a:moveTo>
                    <a:lnTo>
                      <a:pt x="371" y="627"/>
                    </a:lnTo>
                    <a:lnTo>
                      <a:pt x="371" y="619"/>
                    </a:lnTo>
                    <a:lnTo>
                      <a:pt x="370" y="607"/>
                    </a:lnTo>
                    <a:lnTo>
                      <a:pt x="369" y="593"/>
                    </a:lnTo>
                    <a:lnTo>
                      <a:pt x="368" y="578"/>
                    </a:lnTo>
                    <a:lnTo>
                      <a:pt x="365" y="565"/>
                    </a:lnTo>
                    <a:lnTo>
                      <a:pt x="362" y="552"/>
                    </a:lnTo>
                    <a:lnTo>
                      <a:pt x="359" y="542"/>
                    </a:lnTo>
                    <a:lnTo>
                      <a:pt x="356" y="536"/>
                    </a:lnTo>
                    <a:lnTo>
                      <a:pt x="342" y="555"/>
                    </a:lnTo>
                    <a:lnTo>
                      <a:pt x="328" y="573"/>
                    </a:lnTo>
                    <a:lnTo>
                      <a:pt x="312" y="591"/>
                    </a:lnTo>
                    <a:lnTo>
                      <a:pt x="296" y="607"/>
                    </a:lnTo>
                    <a:lnTo>
                      <a:pt x="287" y="614"/>
                    </a:lnTo>
                    <a:lnTo>
                      <a:pt x="279" y="621"/>
                    </a:lnTo>
                    <a:lnTo>
                      <a:pt x="269" y="627"/>
                    </a:lnTo>
                    <a:lnTo>
                      <a:pt x="261" y="632"/>
                    </a:lnTo>
                    <a:lnTo>
                      <a:pt x="251" y="636"/>
                    </a:lnTo>
                    <a:lnTo>
                      <a:pt x="241" y="641"/>
                    </a:lnTo>
                    <a:lnTo>
                      <a:pt x="231" y="644"/>
                    </a:lnTo>
                    <a:lnTo>
                      <a:pt x="220" y="646"/>
                    </a:lnTo>
                    <a:lnTo>
                      <a:pt x="208" y="647"/>
                    </a:lnTo>
                    <a:lnTo>
                      <a:pt x="196" y="648"/>
                    </a:lnTo>
                    <a:lnTo>
                      <a:pt x="184" y="648"/>
                    </a:lnTo>
                    <a:lnTo>
                      <a:pt x="172" y="648"/>
                    </a:lnTo>
                    <a:lnTo>
                      <a:pt x="160" y="647"/>
                    </a:lnTo>
                    <a:lnTo>
                      <a:pt x="150" y="646"/>
                    </a:lnTo>
                    <a:lnTo>
                      <a:pt x="139" y="642"/>
                    </a:lnTo>
                    <a:lnTo>
                      <a:pt x="127" y="639"/>
                    </a:lnTo>
                    <a:lnTo>
                      <a:pt x="117" y="635"/>
                    </a:lnTo>
                    <a:lnTo>
                      <a:pt x="107" y="631"/>
                    </a:lnTo>
                    <a:lnTo>
                      <a:pt x="97" y="625"/>
                    </a:lnTo>
                    <a:lnTo>
                      <a:pt x="87" y="617"/>
                    </a:lnTo>
                    <a:lnTo>
                      <a:pt x="79" y="610"/>
                    </a:lnTo>
                    <a:lnTo>
                      <a:pt x="71" y="601"/>
                    </a:lnTo>
                    <a:lnTo>
                      <a:pt x="62" y="592"/>
                    </a:lnTo>
                    <a:lnTo>
                      <a:pt x="55" y="581"/>
                    </a:lnTo>
                    <a:lnTo>
                      <a:pt x="48" y="569"/>
                    </a:lnTo>
                    <a:lnTo>
                      <a:pt x="42" y="556"/>
                    </a:lnTo>
                    <a:lnTo>
                      <a:pt x="37" y="542"/>
                    </a:lnTo>
                    <a:lnTo>
                      <a:pt x="32" y="529"/>
                    </a:lnTo>
                    <a:lnTo>
                      <a:pt x="29" y="514"/>
                    </a:lnTo>
                    <a:lnTo>
                      <a:pt x="26" y="500"/>
                    </a:lnTo>
                    <a:lnTo>
                      <a:pt x="25" y="486"/>
                    </a:lnTo>
                    <a:lnTo>
                      <a:pt x="25" y="471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19" y="24"/>
                    </a:lnTo>
                    <a:lnTo>
                      <a:pt x="14" y="19"/>
                    </a:lnTo>
                    <a:lnTo>
                      <a:pt x="10" y="14"/>
                    </a:lnTo>
                    <a:lnTo>
                      <a:pt x="5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62" y="0"/>
                    </a:lnTo>
                    <a:lnTo>
                      <a:pt x="162" y="425"/>
                    </a:lnTo>
                    <a:lnTo>
                      <a:pt x="162" y="434"/>
                    </a:lnTo>
                    <a:lnTo>
                      <a:pt x="163" y="444"/>
                    </a:lnTo>
                    <a:lnTo>
                      <a:pt x="164" y="453"/>
                    </a:lnTo>
                    <a:lnTo>
                      <a:pt x="165" y="463"/>
                    </a:lnTo>
                    <a:lnTo>
                      <a:pt x="168" y="471"/>
                    </a:lnTo>
                    <a:lnTo>
                      <a:pt x="171" y="480"/>
                    </a:lnTo>
                    <a:lnTo>
                      <a:pt x="175" y="487"/>
                    </a:lnTo>
                    <a:lnTo>
                      <a:pt x="180" y="493"/>
                    </a:lnTo>
                    <a:lnTo>
                      <a:pt x="188" y="502"/>
                    </a:lnTo>
                    <a:lnTo>
                      <a:pt x="196" y="510"/>
                    </a:lnTo>
                    <a:lnTo>
                      <a:pt x="206" y="516"/>
                    </a:lnTo>
                    <a:lnTo>
                      <a:pt x="217" y="519"/>
                    </a:lnTo>
                    <a:lnTo>
                      <a:pt x="226" y="522"/>
                    </a:lnTo>
                    <a:lnTo>
                      <a:pt x="237" y="522"/>
                    </a:lnTo>
                    <a:lnTo>
                      <a:pt x="247" y="520"/>
                    </a:lnTo>
                    <a:lnTo>
                      <a:pt x="256" y="516"/>
                    </a:lnTo>
                    <a:lnTo>
                      <a:pt x="266" y="512"/>
                    </a:lnTo>
                    <a:lnTo>
                      <a:pt x="274" y="507"/>
                    </a:lnTo>
                    <a:lnTo>
                      <a:pt x="283" y="501"/>
                    </a:lnTo>
                    <a:lnTo>
                      <a:pt x="291" y="495"/>
                    </a:lnTo>
                    <a:lnTo>
                      <a:pt x="299" y="488"/>
                    </a:lnTo>
                    <a:lnTo>
                      <a:pt x="306" y="480"/>
                    </a:lnTo>
                    <a:lnTo>
                      <a:pt x="314" y="471"/>
                    </a:lnTo>
                    <a:lnTo>
                      <a:pt x="321" y="463"/>
                    </a:lnTo>
                    <a:lnTo>
                      <a:pt x="327" y="453"/>
                    </a:lnTo>
                    <a:lnTo>
                      <a:pt x="333" y="443"/>
                    </a:lnTo>
                    <a:lnTo>
                      <a:pt x="338" y="432"/>
                    </a:lnTo>
                    <a:lnTo>
                      <a:pt x="341" y="420"/>
                    </a:lnTo>
                    <a:lnTo>
                      <a:pt x="345" y="407"/>
                    </a:lnTo>
                    <a:lnTo>
                      <a:pt x="347" y="394"/>
                    </a:lnTo>
                    <a:lnTo>
                      <a:pt x="348" y="379"/>
                    </a:lnTo>
                    <a:lnTo>
                      <a:pt x="350" y="365"/>
                    </a:lnTo>
                    <a:lnTo>
                      <a:pt x="350" y="37"/>
                    </a:lnTo>
                    <a:lnTo>
                      <a:pt x="348" y="32"/>
                    </a:lnTo>
                    <a:lnTo>
                      <a:pt x="346" y="28"/>
                    </a:lnTo>
                    <a:lnTo>
                      <a:pt x="344" y="24"/>
                    </a:lnTo>
                    <a:lnTo>
                      <a:pt x="340" y="20"/>
                    </a:lnTo>
                    <a:lnTo>
                      <a:pt x="332" y="13"/>
                    </a:lnTo>
                    <a:lnTo>
                      <a:pt x="323" y="8"/>
                    </a:lnTo>
                    <a:lnTo>
                      <a:pt x="317" y="5"/>
                    </a:lnTo>
                    <a:lnTo>
                      <a:pt x="316" y="1"/>
                    </a:lnTo>
                    <a:lnTo>
                      <a:pt x="320" y="0"/>
                    </a:lnTo>
                    <a:lnTo>
                      <a:pt x="330" y="0"/>
                    </a:lnTo>
                    <a:lnTo>
                      <a:pt x="484" y="0"/>
                    </a:lnTo>
                    <a:lnTo>
                      <a:pt x="484" y="511"/>
                    </a:lnTo>
                    <a:lnTo>
                      <a:pt x="485" y="524"/>
                    </a:lnTo>
                    <a:lnTo>
                      <a:pt x="487" y="535"/>
                    </a:lnTo>
                    <a:lnTo>
                      <a:pt x="488" y="546"/>
                    </a:lnTo>
                    <a:lnTo>
                      <a:pt x="491" y="556"/>
                    </a:lnTo>
                    <a:lnTo>
                      <a:pt x="493" y="567"/>
                    </a:lnTo>
                    <a:lnTo>
                      <a:pt x="497" y="578"/>
                    </a:lnTo>
                    <a:lnTo>
                      <a:pt x="500" y="589"/>
                    </a:lnTo>
                    <a:lnTo>
                      <a:pt x="505" y="601"/>
                    </a:lnTo>
                    <a:lnTo>
                      <a:pt x="524" y="6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1" name="Freeform 65"/>
              <p:cNvSpPr>
                <a:spLocks noEditPoints="1"/>
              </p:cNvSpPr>
              <p:nvPr/>
            </p:nvSpPr>
            <p:spPr bwMode="auto">
              <a:xfrm>
                <a:off x="2682" y="2795"/>
                <a:ext cx="93" cy="147"/>
              </a:xfrm>
              <a:custGeom>
                <a:avLst/>
                <a:gdLst/>
                <a:ahLst/>
                <a:cxnLst>
                  <a:cxn ang="0">
                    <a:pos x="399" y="866"/>
                  </a:cxn>
                  <a:cxn ang="0">
                    <a:pos x="357" y="877"/>
                  </a:cxn>
                  <a:cxn ang="0">
                    <a:pos x="314" y="879"/>
                  </a:cxn>
                  <a:cxn ang="0">
                    <a:pos x="272" y="873"/>
                  </a:cxn>
                  <a:cxn ang="0">
                    <a:pos x="232" y="860"/>
                  </a:cxn>
                  <a:cxn ang="0">
                    <a:pos x="198" y="838"/>
                  </a:cxn>
                  <a:cxn ang="0">
                    <a:pos x="171" y="816"/>
                  </a:cxn>
                  <a:cxn ang="0">
                    <a:pos x="150" y="793"/>
                  </a:cxn>
                  <a:cxn ang="0">
                    <a:pos x="138" y="805"/>
                  </a:cxn>
                  <a:cxn ang="0">
                    <a:pos x="144" y="829"/>
                  </a:cxn>
                  <a:cxn ang="0">
                    <a:pos x="141" y="860"/>
                  </a:cxn>
                  <a:cxn ang="0">
                    <a:pos x="13" y="33"/>
                  </a:cxn>
                  <a:cxn ang="0">
                    <a:pos x="10" y="21"/>
                  </a:cxn>
                  <a:cxn ang="0">
                    <a:pos x="3" y="13"/>
                  </a:cxn>
                  <a:cxn ang="0">
                    <a:pos x="9" y="0"/>
                  </a:cxn>
                  <a:cxn ang="0">
                    <a:pos x="158" y="38"/>
                  </a:cxn>
                  <a:cxn ang="0">
                    <a:pos x="158" y="150"/>
                  </a:cxn>
                  <a:cxn ang="0">
                    <a:pos x="159" y="259"/>
                  </a:cxn>
                  <a:cxn ang="0">
                    <a:pos x="176" y="283"/>
                  </a:cxn>
                  <a:cxn ang="0">
                    <a:pos x="211" y="252"/>
                  </a:cxn>
                  <a:cxn ang="0">
                    <a:pos x="249" y="231"/>
                  </a:cxn>
                  <a:cxn ang="0">
                    <a:pos x="292" y="217"/>
                  </a:cxn>
                  <a:cxn ang="0">
                    <a:pos x="338" y="214"/>
                  </a:cxn>
                  <a:cxn ang="0">
                    <a:pos x="385" y="217"/>
                  </a:cxn>
                  <a:cxn ang="0">
                    <a:pos x="431" y="235"/>
                  </a:cxn>
                  <a:cxn ang="0">
                    <a:pos x="471" y="266"/>
                  </a:cxn>
                  <a:cxn ang="0">
                    <a:pos x="504" y="307"/>
                  </a:cxn>
                  <a:cxn ang="0">
                    <a:pos x="529" y="353"/>
                  </a:cxn>
                  <a:cxn ang="0">
                    <a:pos x="546" y="402"/>
                  </a:cxn>
                  <a:cxn ang="0">
                    <a:pos x="558" y="479"/>
                  </a:cxn>
                  <a:cxn ang="0">
                    <a:pos x="562" y="572"/>
                  </a:cxn>
                  <a:cxn ang="0">
                    <a:pos x="550" y="661"/>
                  </a:cxn>
                  <a:cxn ang="0">
                    <a:pos x="527" y="731"/>
                  </a:cxn>
                  <a:cxn ang="0">
                    <a:pos x="507" y="769"/>
                  </a:cxn>
                  <a:cxn ang="0">
                    <a:pos x="480" y="804"/>
                  </a:cxn>
                  <a:cxn ang="0">
                    <a:pos x="449" y="835"/>
                  </a:cxn>
                  <a:cxn ang="0">
                    <a:pos x="332" y="757"/>
                  </a:cxn>
                  <a:cxn ang="0">
                    <a:pos x="297" y="767"/>
                  </a:cxn>
                  <a:cxn ang="0">
                    <a:pos x="259" y="762"/>
                  </a:cxn>
                  <a:cxn ang="0">
                    <a:pos x="230" y="746"/>
                  </a:cxn>
                  <a:cxn ang="0">
                    <a:pos x="209" y="728"/>
                  </a:cxn>
                  <a:cxn ang="0">
                    <a:pos x="179" y="683"/>
                  </a:cxn>
                  <a:cxn ang="0">
                    <a:pos x="163" y="629"/>
                  </a:cxn>
                  <a:cxn ang="0">
                    <a:pos x="157" y="570"/>
                  </a:cxn>
                  <a:cxn ang="0">
                    <a:pos x="162" y="472"/>
                  </a:cxn>
                  <a:cxn ang="0">
                    <a:pos x="174" y="420"/>
                  </a:cxn>
                  <a:cxn ang="0">
                    <a:pos x="188" y="390"/>
                  </a:cxn>
                  <a:cxn ang="0">
                    <a:pos x="207" y="362"/>
                  </a:cxn>
                  <a:cxn ang="0">
                    <a:pos x="231" y="342"/>
                  </a:cxn>
                  <a:cxn ang="0">
                    <a:pos x="264" y="328"/>
                  </a:cxn>
                  <a:cxn ang="0">
                    <a:pos x="308" y="326"/>
                  </a:cxn>
                  <a:cxn ang="0">
                    <a:pos x="343" y="337"/>
                  </a:cxn>
                  <a:cxn ang="0">
                    <a:pos x="359" y="350"/>
                  </a:cxn>
                  <a:cxn ang="0">
                    <a:pos x="379" y="374"/>
                  </a:cxn>
                  <a:cxn ang="0">
                    <a:pos x="400" y="418"/>
                  </a:cxn>
                  <a:cxn ang="0">
                    <a:pos x="413" y="481"/>
                  </a:cxn>
                  <a:cxn ang="0">
                    <a:pos x="416" y="545"/>
                  </a:cxn>
                  <a:cxn ang="0">
                    <a:pos x="405" y="630"/>
                  </a:cxn>
                  <a:cxn ang="0">
                    <a:pos x="388" y="696"/>
                  </a:cxn>
                  <a:cxn ang="0">
                    <a:pos x="364" y="731"/>
                  </a:cxn>
                  <a:cxn ang="0">
                    <a:pos x="332" y="757"/>
                  </a:cxn>
                </a:cxnLst>
                <a:rect l="0" t="0" r="r" b="b"/>
                <a:pathLst>
                  <a:path w="562" h="879">
                    <a:moveTo>
                      <a:pt x="425" y="854"/>
                    </a:moveTo>
                    <a:lnTo>
                      <a:pt x="412" y="860"/>
                    </a:lnTo>
                    <a:lnTo>
                      <a:pt x="399" y="866"/>
                    </a:lnTo>
                    <a:lnTo>
                      <a:pt x="385" y="871"/>
                    </a:lnTo>
                    <a:lnTo>
                      <a:pt x="371" y="874"/>
                    </a:lnTo>
                    <a:lnTo>
                      <a:pt x="357" y="877"/>
                    </a:lnTo>
                    <a:lnTo>
                      <a:pt x="343" y="878"/>
                    </a:lnTo>
                    <a:lnTo>
                      <a:pt x="328" y="879"/>
                    </a:lnTo>
                    <a:lnTo>
                      <a:pt x="314" y="879"/>
                    </a:lnTo>
                    <a:lnTo>
                      <a:pt x="300" y="878"/>
                    </a:lnTo>
                    <a:lnTo>
                      <a:pt x="285" y="875"/>
                    </a:lnTo>
                    <a:lnTo>
                      <a:pt x="272" y="873"/>
                    </a:lnTo>
                    <a:lnTo>
                      <a:pt x="258" y="869"/>
                    </a:lnTo>
                    <a:lnTo>
                      <a:pt x="246" y="865"/>
                    </a:lnTo>
                    <a:lnTo>
                      <a:pt x="232" y="860"/>
                    </a:lnTo>
                    <a:lnTo>
                      <a:pt x="221" y="853"/>
                    </a:lnTo>
                    <a:lnTo>
                      <a:pt x="209" y="846"/>
                    </a:lnTo>
                    <a:lnTo>
                      <a:pt x="198" y="838"/>
                    </a:lnTo>
                    <a:lnTo>
                      <a:pt x="188" y="830"/>
                    </a:lnTo>
                    <a:lnTo>
                      <a:pt x="180" y="823"/>
                    </a:lnTo>
                    <a:lnTo>
                      <a:pt x="171" y="816"/>
                    </a:lnTo>
                    <a:lnTo>
                      <a:pt x="163" y="808"/>
                    </a:lnTo>
                    <a:lnTo>
                      <a:pt x="156" y="801"/>
                    </a:lnTo>
                    <a:lnTo>
                      <a:pt x="150" y="793"/>
                    </a:lnTo>
                    <a:lnTo>
                      <a:pt x="143" y="783"/>
                    </a:lnTo>
                    <a:lnTo>
                      <a:pt x="139" y="795"/>
                    </a:lnTo>
                    <a:lnTo>
                      <a:pt x="138" y="805"/>
                    </a:lnTo>
                    <a:lnTo>
                      <a:pt x="139" y="812"/>
                    </a:lnTo>
                    <a:lnTo>
                      <a:pt x="141" y="820"/>
                    </a:lnTo>
                    <a:lnTo>
                      <a:pt x="144" y="829"/>
                    </a:lnTo>
                    <a:lnTo>
                      <a:pt x="145" y="837"/>
                    </a:lnTo>
                    <a:lnTo>
                      <a:pt x="144" y="848"/>
                    </a:lnTo>
                    <a:lnTo>
                      <a:pt x="141" y="860"/>
                    </a:lnTo>
                    <a:lnTo>
                      <a:pt x="7" y="860"/>
                    </a:lnTo>
                    <a:lnTo>
                      <a:pt x="11" y="633"/>
                    </a:lnTo>
                    <a:lnTo>
                      <a:pt x="13" y="33"/>
                    </a:lnTo>
                    <a:lnTo>
                      <a:pt x="13" y="28"/>
                    </a:lnTo>
                    <a:lnTo>
                      <a:pt x="12" y="25"/>
                    </a:lnTo>
                    <a:lnTo>
                      <a:pt x="10" y="21"/>
                    </a:lnTo>
                    <a:lnTo>
                      <a:pt x="7" y="18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143" y="0"/>
                    </a:lnTo>
                    <a:lnTo>
                      <a:pt x="159" y="0"/>
                    </a:lnTo>
                    <a:lnTo>
                      <a:pt x="158" y="38"/>
                    </a:lnTo>
                    <a:lnTo>
                      <a:pt x="158" y="76"/>
                    </a:lnTo>
                    <a:lnTo>
                      <a:pt x="158" y="113"/>
                    </a:lnTo>
                    <a:lnTo>
                      <a:pt x="158" y="150"/>
                    </a:lnTo>
                    <a:lnTo>
                      <a:pt x="159" y="188"/>
                    </a:lnTo>
                    <a:lnTo>
                      <a:pt x="159" y="223"/>
                    </a:lnTo>
                    <a:lnTo>
                      <a:pt x="159" y="259"/>
                    </a:lnTo>
                    <a:lnTo>
                      <a:pt x="161" y="296"/>
                    </a:lnTo>
                    <a:lnTo>
                      <a:pt x="167" y="296"/>
                    </a:lnTo>
                    <a:lnTo>
                      <a:pt x="176" y="283"/>
                    </a:lnTo>
                    <a:lnTo>
                      <a:pt x="187" y="271"/>
                    </a:lnTo>
                    <a:lnTo>
                      <a:pt x="199" y="262"/>
                    </a:lnTo>
                    <a:lnTo>
                      <a:pt x="211" y="252"/>
                    </a:lnTo>
                    <a:lnTo>
                      <a:pt x="223" y="244"/>
                    </a:lnTo>
                    <a:lnTo>
                      <a:pt x="236" y="237"/>
                    </a:lnTo>
                    <a:lnTo>
                      <a:pt x="249" y="231"/>
                    </a:lnTo>
                    <a:lnTo>
                      <a:pt x="264" y="225"/>
                    </a:lnTo>
                    <a:lnTo>
                      <a:pt x="278" y="221"/>
                    </a:lnTo>
                    <a:lnTo>
                      <a:pt x="292" y="217"/>
                    </a:lnTo>
                    <a:lnTo>
                      <a:pt x="307" y="215"/>
                    </a:lnTo>
                    <a:lnTo>
                      <a:pt x="322" y="214"/>
                    </a:lnTo>
                    <a:lnTo>
                      <a:pt x="338" y="214"/>
                    </a:lnTo>
                    <a:lnTo>
                      <a:pt x="353" y="214"/>
                    </a:lnTo>
                    <a:lnTo>
                      <a:pt x="369" y="215"/>
                    </a:lnTo>
                    <a:lnTo>
                      <a:pt x="385" y="217"/>
                    </a:lnTo>
                    <a:lnTo>
                      <a:pt x="400" y="222"/>
                    </a:lnTo>
                    <a:lnTo>
                      <a:pt x="416" y="228"/>
                    </a:lnTo>
                    <a:lnTo>
                      <a:pt x="431" y="235"/>
                    </a:lnTo>
                    <a:lnTo>
                      <a:pt x="444" y="245"/>
                    </a:lnTo>
                    <a:lnTo>
                      <a:pt x="459" y="255"/>
                    </a:lnTo>
                    <a:lnTo>
                      <a:pt x="471" y="266"/>
                    </a:lnTo>
                    <a:lnTo>
                      <a:pt x="483" y="278"/>
                    </a:lnTo>
                    <a:lnTo>
                      <a:pt x="494" y="293"/>
                    </a:lnTo>
                    <a:lnTo>
                      <a:pt x="504" y="307"/>
                    </a:lnTo>
                    <a:lnTo>
                      <a:pt x="514" y="322"/>
                    </a:lnTo>
                    <a:lnTo>
                      <a:pt x="522" y="337"/>
                    </a:lnTo>
                    <a:lnTo>
                      <a:pt x="529" y="353"/>
                    </a:lnTo>
                    <a:lnTo>
                      <a:pt x="535" y="369"/>
                    </a:lnTo>
                    <a:lnTo>
                      <a:pt x="541" y="386"/>
                    </a:lnTo>
                    <a:lnTo>
                      <a:pt x="546" y="402"/>
                    </a:lnTo>
                    <a:lnTo>
                      <a:pt x="549" y="418"/>
                    </a:lnTo>
                    <a:lnTo>
                      <a:pt x="555" y="448"/>
                    </a:lnTo>
                    <a:lnTo>
                      <a:pt x="558" y="479"/>
                    </a:lnTo>
                    <a:lnTo>
                      <a:pt x="561" y="511"/>
                    </a:lnTo>
                    <a:lnTo>
                      <a:pt x="562" y="542"/>
                    </a:lnTo>
                    <a:lnTo>
                      <a:pt x="562" y="572"/>
                    </a:lnTo>
                    <a:lnTo>
                      <a:pt x="559" y="603"/>
                    </a:lnTo>
                    <a:lnTo>
                      <a:pt x="556" y="633"/>
                    </a:lnTo>
                    <a:lnTo>
                      <a:pt x="550" y="661"/>
                    </a:lnTo>
                    <a:lnTo>
                      <a:pt x="543" y="690"/>
                    </a:lnTo>
                    <a:lnTo>
                      <a:pt x="532" y="718"/>
                    </a:lnTo>
                    <a:lnTo>
                      <a:pt x="527" y="731"/>
                    </a:lnTo>
                    <a:lnTo>
                      <a:pt x="521" y="744"/>
                    </a:lnTo>
                    <a:lnTo>
                      <a:pt x="514" y="756"/>
                    </a:lnTo>
                    <a:lnTo>
                      <a:pt x="507" y="769"/>
                    </a:lnTo>
                    <a:lnTo>
                      <a:pt x="498" y="781"/>
                    </a:lnTo>
                    <a:lnTo>
                      <a:pt x="490" y="793"/>
                    </a:lnTo>
                    <a:lnTo>
                      <a:pt x="480" y="804"/>
                    </a:lnTo>
                    <a:lnTo>
                      <a:pt x="471" y="814"/>
                    </a:lnTo>
                    <a:lnTo>
                      <a:pt x="461" y="825"/>
                    </a:lnTo>
                    <a:lnTo>
                      <a:pt x="449" y="835"/>
                    </a:lnTo>
                    <a:lnTo>
                      <a:pt x="437" y="844"/>
                    </a:lnTo>
                    <a:lnTo>
                      <a:pt x="425" y="854"/>
                    </a:lnTo>
                    <a:close/>
                    <a:moveTo>
                      <a:pt x="332" y="757"/>
                    </a:moveTo>
                    <a:lnTo>
                      <a:pt x="321" y="762"/>
                    </a:lnTo>
                    <a:lnTo>
                      <a:pt x="309" y="765"/>
                    </a:lnTo>
                    <a:lnTo>
                      <a:pt x="297" y="767"/>
                    </a:lnTo>
                    <a:lnTo>
                      <a:pt x="284" y="767"/>
                    </a:lnTo>
                    <a:lnTo>
                      <a:pt x="271" y="764"/>
                    </a:lnTo>
                    <a:lnTo>
                      <a:pt x="259" y="762"/>
                    </a:lnTo>
                    <a:lnTo>
                      <a:pt x="248" y="757"/>
                    </a:lnTo>
                    <a:lnTo>
                      <a:pt x="238" y="752"/>
                    </a:lnTo>
                    <a:lnTo>
                      <a:pt x="230" y="746"/>
                    </a:lnTo>
                    <a:lnTo>
                      <a:pt x="223" y="741"/>
                    </a:lnTo>
                    <a:lnTo>
                      <a:pt x="216" y="735"/>
                    </a:lnTo>
                    <a:lnTo>
                      <a:pt x="209" y="728"/>
                    </a:lnTo>
                    <a:lnTo>
                      <a:pt x="197" y="715"/>
                    </a:lnTo>
                    <a:lnTo>
                      <a:pt x="187" y="700"/>
                    </a:lnTo>
                    <a:lnTo>
                      <a:pt x="179" y="683"/>
                    </a:lnTo>
                    <a:lnTo>
                      <a:pt x="173" y="666"/>
                    </a:lnTo>
                    <a:lnTo>
                      <a:pt x="167" y="648"/>
                    </a:lnTo>
                    <a:lnTo>
                      <a:pt x="163" y="629"/>
                    </a:lnTo>
                    <a:lnTo>
                      <a:pt x="161" y="610"/>
                    </a:lnTo>
                    <a:lnTo>
                      <a:pt x="158" y="590"/>
                    </a:lnTo>
                    <a:lnTo>
                      <a:pt x="157" y="570"/>
                    </a:lnTo>
                    <a:lnTo>
                      <a:pt x="157" y="550"/>
                    </a:lnTo>
                    <a:lnTo>
                      <a:pt x="158" y="511"/>
                    </a:lnTo>
                    <a:lnTo>
                      <a:pt x="162" y="472"/>
                    </a:lnTo>
                    <a:lnTo>
                      <a:pt x="164" y="451"/>
                    </a:lnTo>
                    <a:lnTo>
                      <a:pt x="170" y="430"/>
                    </a:lnTo>
                    <a:lnTo>
                      <a:pt x="174" y="420"/>
                    </a:lnTo>
                    <a:lnTo>
                      <a:pt x="177" y="409"/>
                    </a:lnTo>
                    <a:lnTo>
                      <a:pt x="182" y="399"/>
                    </a:lnTo>
                    <a:lnTo>
                      <a:pt x="188" y="390"/>
                    </a:lnTo>
                    <a:lnTo>
                      <a:pt x="194" y="380"/>
                    </a:lnTo>
                    <a:lnTo>
                      <a:pt x="200" y="371"/>
                    </a:lnTo>
                    <a:lnTo>
                      <a:pt x="207" y="362"/>
                    </a:lnTo>
                    <a:lnTo>
                      <a:pt x="215" y="355"/>
                    </a:lnTo>
                    <a:lnTo>
                      <a:pt x="223" y="348"/>
                    </a:lnTo>
                    <a:lnTo>
                      <a:pt x="231" y="342"/>
                    </a:lnTo>
                    <a:lnTo>
                      <a:pt x="240" y="336"/>
                    </a:lnTo>
                    <a:lnTo>
                      <a:pt x="249" y="332"/>
                    </a:lnTo>
                    <a:lnTo>
                      <a:pt x="264" y="328"/>
                    </a:lnTo>
                    <a:lnTo>
                      <a:pt x="278" y="325"/>
                    </a:lnTo>
                    <a:lnTo>
                      <a:pt x="294" y="325"/>
                    </a:lnTo>
                    <a:lnTo>
                      <a:pt x="308" y="326"/>
                    </a:lnTo>
                    <a:lnTo>
                      <a:pt x="322" y="329"/>
                    </a:lnTo>
                    <a:lnTo>
                      <a:pt x="335" y="335"/>
                    </a:lnTo>
                    <a:lnTo>
                      <a:pt x="343" y="337"/>
                    </a:lnTo>
                    <a:lnTo>
                      <a:pt x="349" y="342"/>
                    </a:lnTo>
                    <a:lnTo>
                      <a:pt x="353" y="345"/>
                    </a:lnTo>
                    <a:lnTo>
                      <a:pt x="359" y="350"/>
                    </a:lnTo>
                    <a:lnTo>
                      <a:pt x="367" y="359"/>
                    </a:lnTo>
                    <a:lnTo>
                      <a:pt x="373" y="366"/>
                    </a:lnTo>
                    <a:lnTo>
                      <a:pt x="379" y="374"/>
                    </a:lnTo>
                    <a:lnTo>
                      <a:pt x="383" y="383"/>
                    </a:lnTo>
                    <a:lnTo>
                      <a:pt x="393" y="400"/>
                    </a:lnTo>
                    <a:lnTo>
                      <a:pt x="400" y="418"/>
                    </a:lnTo>
                    <a:lnTo>
                      <a:pt x="406" y="439"/>
                    </a:lnTo>
                    <a:lnTo>
                      <a:pt x="411" y="459"/>
                    </a:lnTo>
                    <a:lnTo>
                      <a:pt x="413" y="481"/>
                    </a:lnTo>
                    <a:lnTo>
                      <a:pt x="416" y="502"/>
                    </a:lnTo>
                    <a:lnTo>
                      <a:pt x="416" y="524"/>
                    </a:lnTo>
                    <a:lnTo>
                      <a:pt x="416" y="545"/>
                    </a:lnTo>
                    <a:lnTo>
                      <a:pt x="414" y="567"/>
                    </a:lnTo>
                    <a:lnTo>
                      <a:pt x="412" y="588"/>
                    </a:lnTo>
                    <a:lnTo>
                      <a:pt x="405" y="630"/>
                    </a:lnTo>
                    <a:lnTo>
                      <a:pt x="398" y="668"/>
                    </a:lnTo>
                    <a:lnTo>
                      <a:pt x="394" y="683"/>
                    </a:lnTo>
                    <a:lnTo>
                      <a:pt x="388" y="696"/>
                    </a:lnTo>
                    <a:lnTo>
                      <a:pt x="381" y="708"/>
                    </a:lnTo>
                    <a:lnTo>
                      <a:pt x="373" y="720"/>
                    </a:lnTo>
                    <a:lnTo>
                      <a:pt x="364" y="731"/>
                    </a:lnTo>
                    <a:lnTo>
                      <a:pt x="353" y="740"/>
                    </a:lnTo>
                    <a:lnTo>
                      <a:pt x="344" y="750"/>
                    </a:lnTo>
                    <a:lnTo>
                      <a:pt x="332" y="75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2" name="Freeform 66"/>
              <p:cNvSpPr>
                <a:spLocks noEditPoints="1"/>
              </p:cNvSpPr>
              <p:nvPr/>
            </p:nvSpPr>
            <p:spPr bwMode="auto">
              <a:xfrm>
                <a:off x="2476" y="2793"/>
                <a:ext cx="99" cy="146"/>
              </a:xfrm>
              <a:custGeom>
                <a:avLst/>
                <a:gdLst/>
                <a:ahLst/>
                <a:cxnLst>
                  <a:cxn ang="0">
                    <a:pos x="588" y="345"/>
                  </a:cxn>
                  <a:cxn ang="0">
                    <a:pos x="577" y="376"/>
                  </a:cxn>
                  <a:cxn ang="0">
                    <a:pos x="561" y="409"/>
                  </a:cxn>
                  <a:cxn ang="0">
                    <a:pos x="540" y="442"/>
                  </a:cxn>
                  <a:cxn ang="0">
                    <a:pos x="514" y="475"/>
                  </a:cxn>
                  <a:cxn ang="0">
                    <a:pos x="484" y="503"/>
                  </a:cxn>
                  <a:cxn ang="0">
                    <a:pos x="449" y="526"/>
                  </a:cxn>
                  <a:cxn ang="0">
                    <a:pos x="421" y="538"/>
                  </a:cxn>
                  <a:cxn ang="0">
                    <a:pos x="399" y="544"/>
                  </a:cxn>
                  <a:cxn ang="0">
                    <a:pos x="191" y="552"/>
                  </a:cxn>
                  <a:cxn ang="0">
                    <a:pos x="182" y="842"/>
                  </a:cxn>
                  <a:cxn ang="0">
                    <a:pos x="184" y="850"/>
                  </a:cxn>
                  <a:cxn ang="0">
                    <a:pos x="188" y="857"/>
                  </a:cxn>
                  <a:cxn ang="0">
                    <a:pos x="193" y="863"/>
                  </a:cxn>
                  <a:cxn ang="0">
                    <a:pos x="198" y="871"/>
                  </a:cxn>
                  <a:cxn ang="0">
                    <a:pos x="2" y="877"/>
                  </a:cxn>
                  <a:cxn ang="0">
                    <a:pos x="0" y="868"/>
                  </a:cxn>
                  <a:cxn ang="0">
                    <a:pos x="4" y="859"/>
                  </a:cxn>
                  <a:cxn ang="0">
                    <a:pos x="10" y="850"/>
                  </a:cxn>
                  <a:cxn ang="0">
                    <a:pos x="16" y="841"/>
                  </a:cxn>
                  <a:cxn ang="0">
                    <a:pos x="13" y="44"/>
                  </a:cxn>
                  <a:cxn ang="0">
                    <a:pos x="9" y="37"/>
                  </a:cxn>
                  <a:cxn ang="0">
                    <a:pos x="5" y="28"/>
                  </a:cxn>
                  <a:cxn ang="0">
                    <a:pos x="3" y="19"/>
                  </a:cxn>
                  <a:cxn ang="0">
                    <a:pos x="40" y="13"/>
                  </a:cxn>
                  <a:cxn ang="0">
                    <a:pos x="120" y="8"/>
                  </a:cxn>
                  <a:cxn ang="0">
                    <a:pos x="204" y="2"/>
                  </a:cxn>
                  <a:cxn ang="0">
                    <a:pos x="288" y="0"/>
                  </a:cxn>
                  <a:cxn ang="0">
                    <a:pos x="349" y="3"/>
                  </a:cxn>
                  <a:cxn ang="0">
                    <a:pos x="387" y="8"/>
                  </a:cxn>
                  <a:cxn ang="0">
                    <a:pos x="424" y="16"/>
                  </a:cxn>
                  <a:cxn ang="0">
                    <a:pos x="459" y="28"/>
                  </a:cxn>
                  <a:cxn ang="0">
                    <a:pos x="490" y="45"/>
                  </a:cxn>
                  <a:cxn ang="0">
                    <a:pos x="519" y="65"/>
                  </a:cxn>
                  <a:cxn ang="0">
                    <a:pos x="544" y="92"/>
                  </a:cxn>
                  <a:cxn ang="0">
                    <a:pos x="565" y="124"/>
                  </a:cxn>
                  <a:cxn ang="0">
                    <a:pos x="581" y="161"/>
                  </a:cxn>
                  <a:cxn ang="0">
                    <a:pos x="591" y="208"/>
                  </a:cxn>
                  <a:cxn ang="0">
                    <a:pos x="597" y="260"/>
                  </a:cxn>
                  <a:cxn ang="0">
                    <a:pos x="595" y="311"/>
                  </a:cxn>
                  <a:cxn ang="0">
                    <a:pos x="358" y="410"/>
                  </a:cxn>
                  <a:cxn ang="0">
                    <a:pos x="340" y="416"/>
                  </a:cxn>
                  <a:cxn ang="0">
                    <a:pos x="320" y="421"/>
                  </a:cxn>
                  <a:cxn ang="0">
                    <a:pos x="277" y="423"/>
                  </a:cxn>
                  <a:cxn ang="0">
                    <a:pos x="230" y="422"/>
                  </a:cxn>
                  <a:cxn ang="0">
                    <a:pos x="186" y="419"/>
                  </a:cxn>
                  <a:cxn ang="0">
                    <a:pos x="199" y="150"/>
                  </a:cxn>
                  <a:cxn ang="0">
                    <a:pos x="236" y="145"/>
                  </a:cxn>
                  <a:cxn ang="0">
                    <a:pos x="276" y="145"/>
                  </a:cxn>
                  <a:cxn ang="0">
                    <a:pos x="315" y="148"/>
                  </a:cxn>
                  <a:cxn ang="0">
                    <a:pos x="350" y="154"/>
                  </a:cxn>
                  <a:cxn ang="0">
                    <a:pos x="380" y="172"/>
                  </a:cxn>
                  <a:cxn ang="0">
                    <a:pos x="404" y="197"/>
                  </a:cxn>
                  <a:cxn ang="0">
                    <a:pos x="422" y="227"/>
                  </a:cxn>
                  <a:cxn ang="0">
                    <a:pos x="429" y="257"/>
                  </a:cxn>
                  <a:cxn ang="0">
                    <a:pos x="430" y="282"/>
                  </a:cxn>
                  <a:cxn ang="0">
                    <a:pos x="428" y="306"/>
                  </a:cxn>
                  <a:cxn ang="0">
                    <a:pos x="423" y="330"/>
                  </a:cxn>
                  <a:cxn ang="0">
                    <a:pos x="415" y="352"/>
                  </a:cxn>
                  <a:cxn ang="0">
                    <a:pos x="404" y="373"/>
                  </a:cxn>
                  <a:cxn ang="0">
                    <a:pos x="388" y="390"/>
                  </a:cxn>
                  <a:cxn ang="0">
                    <a:pos x="369" y="404"/>
                  </a:cxn>
                </a:cxnLst>
                <a:rect l="0" t="0" r="r" b="b"/>
                <a:pathLst>
                  <a:path w="597" h="877">
                    <a:moveTo>
                      <a:pt x="592" y="332"/>
                    </a:moveTo>
                    <a:lnTo>
                      <a:pt x="588" y="345"/>
                    </a:lnTo>
                    <a:lnTo>
                      <a:pt x="583" y="361"/>
                    </a:lnTo>
                    <a:lnTo>
                      <a:pt x="577" y="376"/>
                    </a:lnTo>
                    <a:lnTo>
                      <a:pt x="569" y="392"/>
                    </a:lnTo>
                    <a:lnTo>
                      <a:pt x="561" y="409"/>
                    </a:lnTo>
                    <a:lnTo>
                      <a:pt x="551" y="425"/>
                    </a:lnTo>
                    <a:lnTo>
                      <a:pt x="540" y="442"/>
                    </a:lnTo>
                    <a:lnTo>
                      <a:pt x="527" y="459"/>
                    </a:lnTo>
                    <a:lnTo>
                      <a:pt x="514" y="475"/>
                    </a:lnTo>
                    <a:lnTo>
                      <a:pt x="500" y="489"/>
                    </a:lnTo>
                    <a:lnTo>
                      <a:pt x="484" y="503"/>
                    </a:lnTo>
                    <a:lnTo>
                      <a:pt x="467" y="515"/>
                    </a:lnTo>
                    <a:lnTo>
                      <a:pt x="449" y="526"/>
                    </a:lnTo>
                    <a:lnTo>
                      <a:pt x="430" y="534"/>
                    </a:lnTo>
                    <a:lnTo>
                      <a:pt x="421" y="538"/>
                    </a:lnTo>
                    <a:lnTo>
                      <a:pt x="410" y="542"/>
                    </a:lnTo>
                    <a:lnTo>
                      <a:pt x="399" y="544"/>
                    </a:lnTo>
                    <a:lnTo>
                      <a:pt x="388" y="546"/>
                    </a:lnTo>
                    <a:lnTo>
                      <a:pt x="191" y="552"/>
                    </a:lnTo>
                    <a:lnTo>
                      <a:pt x="182" y="559"/>
                    </a:lnTo>
                    <a:lnTo>
                      <a:pt x="182" y="842"/>
                    </a:lnTo>
                    <a:lnTo>
                      <a:pt x="182" y="847"/>
                    </a:lnTo>
                    <a:lnTo>
                      <a:pt x="184" y="850"/>
                    </a:lnTo>
                    <a:lnTo>
                      <a:pt x="186" y="854"/>
                    </a:lnTo>
                    <a:lnTo>
                      <a:pt x="188" y="857"/>
                    </a:lnTo>
                    <a:lnTo>
                      <a:pt x="191" y="861"/>
                    </a:lnTo>
                    <a:lnTo>
                      <a:pt x="193" y="863"/>
                    </a:lnTo>
                    <a:lnTo>
                      <a:pt x="195" y="867"/>
                    </a:lnTo>
                    <a:lnTo>
                      <a:pt x="198" y="871"/>
                    </a:lnTo>
                    <a:lnTo>
                      <a:pt x="199" y="877"/>
                    </a:lnTo>
                    <a:lnTo>
                      <a:pt x="2" y="877"/>
                    </a:lnTo>
                    <a:lnTo>
                      <a:pt x="0" y="873"/>
                    </a:lnTo>
                    <a:lnTo>
                      <a:pt x="0" y="868"/>
                    </a:lnTo>
                    <a:lnTo>
                      <a:pt x="2" y="863"/>
                    </a:lnTo>
                    <a:lnTo>
                      <a:pt x="4" y="859"/>
                    </a:lnTo>
                    <a:lnTo>
                      <a:pt x="6" y="855"/>
                    </a:lnTo>
                    <a:lnTo>
                      <a:pt x="10" y="850"/>
                    </a:lnTo>
                    <a:lnTo>
                      <a:pt x="13" y="845"/>
                    </a:lnTo>
                    <a:lnTo>
                      <a:pt x="16" y="841"/>
                    </a:lnTo>
                    <a:lnTo>
                      <a:pt x="16" y="47"/>
                    </a:lnTo>
                    <a:lnTo>
                      <a:pt x="13" y="44"/>
                    </a:lnTo>
                    <a:lnTo>
                      <a:pt x="11" y="40"/>
                    </a:lnTo>
                    <a:lnTo>
                      <a:pt x="9" y="37"/>
                    </a:lnTo>
                    <a:lnTo>
                      <a:pt x="6" y="32"/>
                    </a:lnTo>
                    <a:lnTo>
                      <a:pt x="5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4"/>
                    </a:lnTo>
                    <a:lnTo>
                      <a:pt x="40" y="13"/>
                    </a:lnTo>
                    <a:lnTo>
                      <a:pt x="79" y="11"/>
                    </a:lnTo>
                    <a:lnTo>
                      <a:pt x="120" y="8"/>
                    </a:lnTo>
                    <a:lnTo>
                      <a:pt x="162" y="6"/>
                    </a:lnTo>
                    <a:lnTo>
                      <a:pt x="204" y="2"/>
                    </a:lnTo>
                    <a:lnTo>
                      <a:pt x="246" y="1"/>
                    </a:lnTo>
                    <a:lnTo>
                      <a:pt x="288" y="0"/>
                    </a:lnTo>
                    <a:lnTo>
                      <a:pt x="328" y="1"/>
                    </a:lnTo>
                    <a:lnTo>
                      <a:pt x="349" y="3"/>
                    </a:lnTo>
                    <a:lnTo>
                      <a:pt x="368" y="6"/>
                    </a:lnTo>
                    <a:lnTo>
                      <a:pt x="387" y="8"/>
                    </a:lnTo>
                    <a:lnTo>
                      <a:pt x="406" y="11"/>
                    </a:lnTo>
                    <a:lnTo>
                      <a:pt x="424" y="16"/>
                    </a:lnTo>
                    <a:lnTo>
                      <a:pt x="441" y="22"/>
                    </a:lnTo>
                    <a:lnTo>
                      <a:pt x="459" y="28"/>
                    </a:lnTo>
                    <a:lnTo>
                      <a:pt x="474" y="35"/>
                    </a:lnTo>
                    <a:lnTo>
                      <a:pt x="490" y="45"/>
                    </a:lnTo>
                    <a:lnTo>
                      <a:pt x="504" y="55"/>
                    </a:lnTo>
                    <a:lnTo>
                      <a:pt x="519" y="65"/>
                    </a:lnTo>
                    <a:lnTo>
                      <a:pt x="532" y="78"/>
                    </a:lnTo>
                    <a:lnTo>
                      <a:pt x="544" y="92"/>
                    </a:lnTo>
                    <a:lnTo>
                      <a:pt x="556" y="107"/>
                    </a:lnTo>
                    <a:lnTo>
                      <a:pt x="565" y="124"/>
                    </a:lnTo>
                    <a:lnTo>
                      <a:pt x="575" y="142"/>
                    </a:lnTo>
                    <a:lnTo>
                      <a:pt x="581" y="161"/>
                    </a:lnTo>
                    <a:lnTo>
                      <a:pt x="587" y="183"/>
                    </a:lnTo>
                    <a:lnTo>
                      <a:pt x="591" y="208"/>
                    </a:lnTo>
                    <a:lnTo>
                      <a:pt x="594" y="233"/>
                    </a:lnTo>
                    <a:lnTo>
                      <a:pt x="597" y="260"/>
                    </a:lnTo>
                    <a:lnTo>
                      <a:pt x="597" y="287"/>
                    </a:lnTo>
                    <a:lnTo>
                      <a:pt x="595" y="311"/>
                    </a:lnTo>
                    <a:lnTo>
                      <a:pt x="592" y="332"/>
                    </a:lnTo>
                    <a:close/>
                    <a:moveTo>
                      <a:pt x="358" y="410"/>
                    </a:moveTo>
                    <a:lnTo>
                      <a:pt x="349" y="413"/>
                    </a:lnTo>
                    <a:lnTo>
                      <a:pt x="340" y="416"/>
                    </a:lnTo>
                    <a:lnTo>
                      <a:pt x="331" y="418"/>
                    </a:lnTo>
                    <a:lnTo>
                      <a:pt x="320" y="421"/>
                    </a:lnTo>
                    <a:lnTo>
                      <a:pt x="298" y="423"/>
                    </a:lnTo>
                    <a:lnTo>
                      <a:pt x="277" y="423"/>
                    </a:lnTo>
                    <a:lnTo>
                      <a:pt x="254" y="423"/>
                    </a:lnTo>
                    <a:lnTo>
                      <a:pt x="230" y="422"/>
                    </a:lnTo>
                    <a:lnTo>
                      <a:pt x="207" y="421"/>
                    </a:lnTo>
                    <a:lnTo>
                      <a:pt x="186" y="419"/>
                    </a:lnTo>
                    <a:lnTo>
                      <a:pt x="182" y="154"/>
                    </a:lnTo>
                    <a:lnTo>
                      <a:pt x="199" y="150"/>
                    </a:lnTo>
                    <a:lnTo>
                      <a:pt x="218" y="148"/>
                    </a:lnTo>
                    <a:lnTo>
                      <a:pt x="236" y="145"/>
                    </a:lnTo>
                    <a:lnTo>
                      <a:pt x="257" y="145"/>
                    </a:lnTo>
                    <a:lnTo>
                      <a:pt x="276" y="145"/>
                    </a:lnTo>
                    <a:lnTo>
                      <a:pt x="296" y="147"/>
                    </a:lnTo>
                    <a:lnTo>
                      <a:pt x="315" y="148"/>
                    </a:lnTo>
                    <a:lnTo>
                      <a:pt x="336" y="149"/>
                    </a:lnTo>
                    <a:lnTo>
                      <a:pt x="350" y="154"/>
                    </a:lnTo>
                    <a:lnTo>
                      <a:pt x="366" y="162"/>
                    </a:lnTo>
                    <a:lnTo>
                      <a:pt x="380" y="172"/>
                    </a:lnTo>
                    <a:lnTo>
                      <a:pt x="393" y="183"/>
                    </a:lnTo>
                    <a:lnTo>
                      <a:pt x="404" y="197"/>
                    </a:lnTo>
                    <a:lnTo>
                      <a:pt x="413" y="211"/>
                    </a:lnTo>
                    <a:lnTo>
                      <a:pt x="422" y="227"/>
                    </a:lnTo>
                    <a:lnTo>
                      <a:pt x="428" y="244"/>
                    </a:lnTo>
                    <a:lnTo>
                      <a:pt x="429" y="257"/>
                    </a:lnTo>
                    <a:lnTo>
                      <a:pt x="430" y="269"/>
                    </a:lnTo>
                    <a:lnTo>
                      <a:pt x="430" y="282"/>
                    </a:lnTo>
                    <a:lnTo>
                      <a:pt x="430" y="294"/>
                    </a:lnTo>
                    <a:lnTo>
                      <a:pt x="428" y="306"/>
                    </a:lnTo>
                    <a:lnTo>
                      <a:pt x="427" y="318"/>
                    </a:lnTo>
                    <a:lnTo>
                      <a:pt x="423" y="330"/>
                    </a:lnTo>
                    <a:lnTo>
                      <a:pt x="419" y="342"/>
                    </a:lnTo>
                    <a:lnTo>
                      <a:pt x="415" y="352"/>
                    </a:lnTo>
                    <a:lnTo>
                      <a:pt x="410" y="363"/>
                    </a:lnTo>
                    <a:lnTo>
                      <a:pt x="404" y="373"/>
                    </a:lnTo>
                    <a:lnTo>
                      <a:pt x="397" y="381"/>
                    </a:lnTo>
                    <a:lnTo>
                      <a:pt x="388" y="390"/>
                    </a:lnTo>
                    <a:lnTo>
                      <a:pt x="379" y="398"/>
                    </a:lnTo>
                    <a:lnTo>
                      <a:pt x="369" y="404"/>
                    </a:lnTo>
                    <a:lnTo>
                      <a:pt x="358" y="41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3" name="Freeform 67"/>
              <p:cNvSpPr>
                <a:spLocks noEditPoints="1"/>
              </p:cNvSpPr>
              <p:nvPr/>
            </p:nvSpPr>
            <p:spPr bwMode="auto">
              <a:xfrm>
                <a:off x="2828" y="2793"/>
                <a:ext cx="32" cy="146"/>
              </a:xfrm>
              <a:custGeom>
                <a:avLst/>
                <a:gdLst/>
                <a:ahLst/>
                <a:cxnLst>
                  <a:cxn ang="0">
                    <a:pos x="15" y="881"/>
                  </a:cxn>
                  <a:cxn ang="0">
                    <a:pos x="13" y="878"/>
                  </a:cxn>
                  <a:cxn ang="0">
                    <a:pos x="16" y="872"/>
                  </a:cxn>
                  <a:cxn ang="0">
                    <a:pos x="23" y="861"/>
                  </a:cxn>
                  <a:cxn ang="0">
                    <a:pos x="30" y="849"/>
                  </a:cxn>
                  <a:cxn ang="0">
                    <a:pos x="34" y="285"/>
                  </a:cxn>
                  <a:cxn ang="0">
                    <a:pos x="28" y="272"/>
                  </a:cxn>
                  <a:cxn ang="0">
                    <a:pos x="18" y="258"/>
                  </a:cxn>
                  <a:cxn ang="0">
                    <a:pos x="11" y="250"/>
                  </a:cxn>
                  <a:cxn ang="0">
                    <a:pos x="11" y="248"/>
                  </a:cxn>
                  <a:cxn ang="0">
                    <a:pos x="15" y="246"/>
                  </a:cxn>
                  <a:cxn ang="0">
                    <a:pos x="169" y="849"/>
                  </a:cxn>
                  <a:cxn ang="0">
                    <a:pos x="173" y="858"/>
                  </a:cxn>
                  <a:cxn ang="0">
                    <a:pos x="177" y="865"/>
                  </a:cxn>
                  <a:cxn ang="0">
                    <a:pos x="183" y="872"/>
                  </a:cxn>
                  <a:cxn ang="0">
                    <a:pos x="189" y="881"/>
                  </a:cxn>
                  <a:cxn ang="0">
                    <a:pos x="146" y="881"/>
                  </a:cxn>
                  <a:cxn ang="0">
                    <a:pos x="102" y="881"/>
                  </a:cxn>
                  <a:cxn ang="0">
                    <a:pos x="59" y="881"/>
                  </a:cxn>
                  <a:cxn ang="0">
                    <a:pos x="17" y="881"/>
                  </a:cxn>
                  <a:cxn ang="0">
                    <a:pos x="104" y="0"/>
                  </a:cxn>
                  <a:cxn ang="0">
                    <a:pos x="122" y="4"/>
                  </a:cxn>
                  <a:cxn ang="0">
                    <a:pos x="139" y="10"/>
                  </a:cxn>
                  <a:cxn ang="0">
                    <a:pos x="154" y="19"/>
                  </a:cxn>
                  <a:cxn ang="0">
                    <a:pos x="167" y="30"/>
                  </a:cxn>
                  <a:cxn ang="0">
                    <a:pos x="177" y="43"/>
                  </a:cxn>
                  <a:cxn ang="0">
                    <a:pos x="185" y="59"/>
                  </a:cxn>
                  <a:cxn ang="0">
                    <a:pos x="188" y="74"/>
                  </a:cxn>
                  <a:cxn ang="0">
                    <a:pos x="188" y="91"/>
                  </a:cxn>
                  <a:cxn ang="0">
                    <a:pos x="185" y="106"/>
                  </a:cxn>
                  <a:cxn ang="0">
                    <a:pos x="177" y="121"/>
                  </a:cxn>
                  <a:cxn ang="0">
                    <a:pos x="167" y="134"/>
                  </a:cxn>
                  <a:cxn ang="0">
                    <a:pos x="154" y="145"/>
                  </a:cxn>
                  <a:cxn ang="0">
                    <a:pos x="139" y="154"/>
                  </a:cxn>
                  <a:cxn ang="0">
                    <a:pos x="122" y="160"/>
                  </a:cxn>
                  <a:cxn ang="0">
                    <a:pos x="104" y="164"/>
                  </a:cxn>
                  <a:cxn ang="0">
                    <a:pos x="85" y="164"/>
                  </a:cxn>
                  <a:cxn ang="0">
                    <a:pos x="67" y="160"/>
                  </a:cxn>
                  <a:cxn ang="0">
                    <a:pos x="49" y="154"/>
                  </a:cxn>
                  <a:cxn ang="0">
                    <a:pos x="35" y="145"/>
                  </a:cxn>
                  <a:cxn ang="0">
                    <a:pos x="22" y="134"/>
                  </a:cxn>
                  <a:cxn ang="0">
                    <a:pos x="12" y="121"/>
                  </a:cxn>
                  <a:cxn ang="0">
                    <a:pos x="5" y="106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5" y="59"/>
                  </a:cxn>
                  <a:cxn ang="0">
                    <a:pos x="12" y="43"/>
                  </a:cxn>
                  <a:cxn ang="0">
                    <a:pos x="22" y="30"/>
                  </a:cxn>
                  <a:cxn ang="0">
                    <a:pos x="35" y="19"/>
                  </a:cxn>
                  <a:cxn ang="0">
                    <a:pos x="49" y="10"/>
                  </a:cxn>
                  <a:cxn ang="0">
                    <a:pos x="67" y="4"/>
                  </a:cxn>
                  <a:cxn ang="0">
                    <a:pos x="85" y="0"/>
                  </a:cxn>
                </a:cxnLst>
                <a:rect l="0" t="0" r="r" b="b"/>
                <a:pathLst>
                  <a:path w="189" h="881">
                    <a:moveTo>
                      <a:pt x="17" y="881"/>
                    </a:moveTo>
                    <a:lnTo>
                      <a:pt x="15" y="881"/>
                    </a:lnTo>
                    <a:lnTo>
                      <a:pt x="15" y="879"/>
                    </a:lnTo>
                    <a:lnTo>
                      <a:pt x="13" y="878"/>
                    </a:lnTo>
                    <a:lnTo>
                      <a:pt x="15" y="877"/>
                    </a:lnTo>
                    <a:lnTo>
                      <a:pt x="16" y="872"/>
                    </a:lnTo>
                    <a:lnTo>
                      <a:pt x="18" y="867"/>
                    </a:lnTo>
                    <a:lnTo>
                      <a:pt x="23" y="861"/>
                    </a:lnTo>
                    <a:lnTo>
                      <a:pt x="27" y="855"/>
                    </a:lnTo>
                    <a:lnTo>
                      <a:pt x="30" y="849"/>
                    </a:lnTo>
                    <a:lnTo>
                      <a:pt x="34" y="843"/>
                    </a:lnTo>
                    <a:lnTo>
                      <a:pt x="34" y="285"/>
                    </a:lnTo>
                    <a:lnTo>
                      <a:pt x="31" y="278"/>
                    </a:lnTo>
                    <a:lnTo>
                      <a:pt x="28" y="272"/>
                    </a:lnTo>
                    <a:lnTo>
                      <a:pt x="23" y="264"/>
                    </a:lnTo>
                    <a:lnTo>
                      <a:pt x="18" y="258"/>
                    </a:lnTo>
                    <a:lnTo>
                      <a:pt x="13" y="254"/>
                    </a:lnTo>
                    <a:lnTo>
                      <a:pt x="11" y="250"/>
                    </a:lnTo>
                    <a:lnTo>
                      <a:pt x="10" y="249"/>
                    </a:lnTo>
                    <a:lnTo>
                      <a:pt x="11" y="248"/>
                    </a:lnTo>
                    <a:lnTo>
                      <a:pt x="12" y="248"/>
                    </a:lnTo>
                    <a:lnTo>
                      <a:pt x="15" y="246"/>
                    </a:lnTo>
                    <a:lnTo>
                      <a:pt x="169" y="246"/>
                    </a:lnTo>
                    <a:lnTo>
                      <a:pt x="169" y="849"/>
                    </a:lnTo>
                    <a:lnTo>
                      <a:pt x="170" y="854"/>
                    </a:lnTo>
                    <a:lnTo>
                      <a:pt x="173" y="858"/>
                    </a:lnTo>
                    <a:lnTo>
                      <a:pt x="175" y="861"/>
                    </a:lnTo>
                    <a:lnTo>
                      <a:pt x="177" y="865"/>
                    </a:lnTo>
                    <a:lnTo>
                      <a:pt x="181" y="869"/>
                    </a:lnTo>
                    <a:lnTo>
                      <a:pt x="183" y="872"/>
                    </a:lnTo>
                    <a:lnTo>
                      <a:pt x="187" y="877"/>
                    </a:lnTo>
                    <a:lnTo>
                      <a:pt x="189" y="881"/>
                    </a:lnTo>
                    <a:lnTo>
                      <a:pt x="168" y="881"/>
                    </a:lnTo>
                    <a:lnTo>
                      <a:pt x="146" y="881"/>
                    </a:lnTo>
                    <a:lnTo>
                      <a:pt x="124" y="881"/>
                    </a:lnTo>
                    <a:lnTo>
                      <a:pt x="102" y="881"/>
                    </a:lnTo>
                    <a:lnTo>
                      <a:pt x="81" y="881"/>
                    </a:lnTo>
                    <a:lnTo>
                      <a:pt x="59" y="881"/>
                    </a:lnTo>
                    <a:lnTo>
                      <a:pt x="37" y="881"/>
                    </a:lnTo>
                    <a:lnTo>
                      <a:pt x="17" y="881"/>
                    </a:lnTo>
                    <a:close/>
                    <a:moveTo>
                      <a:pt x="95" y="0"/>
                    </a:moveTo>
                    <a:lnTo>
                      <a:pt x="104" y="0"/>
                    </a:lnTo>
                    <a:lnTo>
                      <a:pt x="113" y="1"/>
                    </a:lnTo>
                    <a:lnTo>
                      <a:pt x="122" y="4"/>
                    </a:lnTo>
                    <a:lnTo>
                      <a:pt x="131" y="6"/>
                    </a:lnTo>
                    <a:lnTo>
                      <a:pt x="139" y="10"/>
                    </a:lnTo>
                    <a:lnTo>
                      <a:pt x="146" y="14"/>
                    </a:lnTo>
                    <a:lnTo>
                      <a:pt x="154" y="19"/>
                    </a:lnTo>
                    <a:lnTo>
                      <a:pt x="161" y="24"/>
                    </a:lnTo>
                    <a:lnTo>
                      <a:pt x="167" y="30"/>
                    </a:lnTo>
                    <a:lnTo>
                      <a:pt x="173" y="37"/>
                    </a:lnTo>
                    <a:lnTo>
                      <a:pt x="177" y="43"/>
                    </a:lnTo>
                    <a:lnTo>
                      <a:pt x="181" y="50"/>
                    </a:lnTo>
                    <a:lnTo>
                      <a:pt x="185" y="59"/>
                    </a:lnTo>
                    <a:lnTo>
                      <a:pt x="187" y="66"/>
                    </a:lnTo>
                    <a:lnTo>
                      <a:pt x="188" y="74"/>
                    </a:lnTo>
                    <a:lnTo>
                      <a:pt x="188" y="82"/>
                    </a:lnTo>
                    <a:lnTo>
                      <a:pt x="188" y="91"/>
                    </a:lnTo>
                    <a:lnTo>
                      <a:pt x="187" y="99"/>
                    </a:lnTo>
                    <a:lnTo>
                      <a:pt x="185" y="106"/>
                    </a:lnTo>
                    <a:lnTo>
                      <a:pt x="181" y="114"/>
                    </a:lnTo>
                    <a:lnTo>
                      <a:pt x="177" y="121"/>
                    </a:lnTo>
                    <a:lnTo>
                      <a:pt x="173" y="128"/>
                    </a:lnTo>
                    <a:lnTo>
                      <a:pt x="167" y="134"/>
                    </a:lnTo>
                    <a:lnTo>
                      <a:pt x="161" y="140"/>
                    </a:lnTo>
                    <a:lnTo>
                      <a:pt x="154" y="145"/>
                    </a:lnTo>
                    <a:lnTo>
                      <a:pt x="146" y="149"/>
                    </a:lnTo>
                    <a:lnTo>
                      <a:pt x="139" y="154"/>
                    </a:lnTo>
                    <a:lnTo>
                      <a:pt x="131" y="158"/>
                    </a:lnTo>
                    <a:lnTo>
                      <a:pt x="122" y="160"/>
                    </a:lnTo>
                    <a:lnTo>
                      <a:pt x="113" y="163"/>
                    </a:lnTo>
                    <a:lnTo>
                      <a:pt x="104" y="164"/>
                    </a:lnTo>
                    <a:lnTo>
                      <a:pt x="95" y="164"/>
                    </a:lnTo>
                    <a:lnTo>
                      <a:pt x="85" y="164"/>
                    </a:lnTo>
                    <a:lnTo>
                      <a:pt x="76" y="163"/>
                    </a:lnTo>
                    <a:lnTo>
                      <a:pt x="67" y="160"/>
                    </a:lnTo>
                    <a:lnTo>
                      <a:pt x="58" y="158"/>
                    </a:lnTo>
                    <a:lnTo>
                      <a:pt x="49" y="154"/>
                    </a:lnTo>
                    <a:lnTo>
                      <a:pt x="42" y="149"/>
                    </a:lnTo>
                    <a:lnTo>
                      <a:pt x="35" y="145"/>
                    </a:lnTo>
                    <a:lnTo>
                      <a:pt x="28" y="140"/>
                    </a:lnTo>
                    <a:lnTo>
                      <a:pt x="22" y="134"/>
                    </a:lnTo>
                    <a:lnTo>
                      <a:pt x="17" y="128"/>
                    </a:lnTo>
                    <a:lnTo>
                      <a:pt x="12" y="121"/>
                    </a:lnTo>
                    <a:lnTo>
                      <a:pt x="7" y="114"/>
                    </a:lnTo>
                    <a:lnTo>
                      <a:pt x="5" y="106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7" y="50"/>
                    </a:lnTo>
                    <a:lnTo>
                      <a:pt x="12" y="43"/>
                    </a:lnTo>
                    <a:lnTo>
                      <a:pt x="17" y="37"/>
                    </a:lnTo>
                    <a:lnTo>
                      <a:pt x="22" y="30"/>
                    </a:lnTo>
                    <a:lnTo>
                      <a:pt x="28" y="24"/>
                    </a:lnTo>
                    <a:lnTo>
                      <a:pt x="35" y="19"/>
                    </a:lnTo>
                    <a:lnTo>
                      <a:pt x="42" y="14"/>
                    </a:lnTo>
                    <a:lnTo>
                      <a:pt x="49" y="10"/>
                    </a:lnTo>
                    <a:lnTo>
                      <a:pt x="58" y="6"/>
                    </a:lnTo>
                    <a:lnTo>
                      <a:pt x="67" y="4"/>
                    </a:lnTo>
                    <a:lnTo>
                      <a:pt x="76" y="1"/>
                    </a:lnTo>
                    <a:lnTo>
                      <a:pt x="8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4" name="Freeform 68"/>
              <p:cNvSpPr>
                <a:spLocks noEditPoints="1"/>
              </p:cNvSpPr>
              <p:nvPr/>
            </p:nvSpPr>
            <p:spPr bwMode="auto">
              <a:xfrm>
                <a:off x="3380" y="2793"/>
                <a:ext cx="31" cy="146"/>
              </a:xfrm>
              <a:custGeom>
                <a:avLst/>
                <a:gdLst/>
                <a:ahLst/>
                <a:cxnLst>
                  <a:cxn ang="0">
                    <a:pos x="15" y="881"/>
                  </a:cxn>
                  <a:cxn ang="0">
                    <a:pos x="14" y="878"/>
                  </a:cxn>
                  <a:cxn ang="0">
                    <a:pos x="16" y="872"/>
                  </a:cxn>
                  <a:cxn ang="0">
                    <a:pos x="23" y="861"/>
                  </a:cxn>
                  <a:cxn ang="0">
                    <a:pos x="32" y="849"/>
                  </a:cxn>
                  <a:cxn ang="0">
                    <a:pos x="35" y="285"/>
                  </a:cxn>
                  <a:cxn ang="0">
                    <a:pos x="29" y="272"/>
                  </a:cxn>
                  <a:cxn ang="0">
                    <a:pos x="18" y="258"/>
                  </a:cxn>
                  <a:cxn ang="0">
                    <a:pos x="11" y="250"/>
                  </a:cxn>
                  <a:cxn ang="0">
                    <a:pos x="11" y="248"/>
                  </a:cxn>
                  <a:cxn ang="0">
                    <a:pos x="16" y="246"/>
                  </a:cxn>
                  <a:cxn ang="0">
                    <a:pos x="169" y="849"/>
                  </a:cxn>
                  <a:cxn ang="0">
                    <a:pos x="172" y="858"/>
                  </a:cxn>
                  <a:cxn ang="0">
                    <a:pos x="178" y="865"/>
                  </a:cxn>
                  <a:cxn ang="0">
                    <a:pos x="184" y="872"/>
                  </a:cxn>
                  <a:cxn ang="0">
                    <a:pos x="188" y="881"/>
                  </a:cxn>
                  <a:cxn ang="0">
                    <a:pos x="145" y="881"/>
                  </a:cxn>
                  <a:cxn ang="0">
                    <a:pos x="102" y="881"/>
                  </a:cxn>
                  <a:cxn ang="0">
                    <a:pos x="59" y="881"/>
                  </a:cxn>
                  <a:cxn ang="0">
                    <a:pos x="17" y="881"/>
                  </a:cxn>
                  <a:cxn ang="0">
                    <a:pos x="103" y="0"/>
                  </a:cxn>
                  <a:cxn ang="0">
                    <a:pos x="121" y="4"/>
                  </a:cxn>
                  <a:cxn ang="0">
                    <a:pos x="138" y="10"/>
                  </a:cxn>
                  <a:cxn ang="0">
                    <a:pos x="154" y="19"/>
                  </a:cxn>
                  <a:cxn ang="0">
                    <a:pos x="167" y="30"/>
                  </a:cxn>
                  <a:cxn ang="0">
                    <a:pos x="176" y="43"/>
                  </a:cxn>
                  <a:cxn ang="0">
                    <a:pos x="184" y="59"/>
                  </a:cxn>
                  <a:cxn ang="0">
                    <a:pos x="188" y="74"/>
                  </a:cxn>
                  <a:cxn ang="0">
                    <a:pos x="188" y="91"/>
                  </a:cxn>
                  <a:cxn ang="0">
                    <a:pos x="184" y="106"/>
                  </a:cxn>
                  <a:cxn ang="0">
                    <a:pos x="176" y="121"/>
                  </a:cxn>
                  <a:cxn ang="0">
                    <a:pos x="167" y="134"/>
                  </a:cxn>
                  <a:cxn ang="0">
                    <a:pos x="154" y="145"/>
                  </a:cxn>
                  <a:cxn ang="0">
                    <a:pos x="138" y="154"/>
                  </a:cxn>
                  <a:cxn ang="0">
                    <a:pos x="121" y="160"/>
                  </a:cxn>
                  <a:cxn ang="0">
                    <a:pos x="103" y="164"/>
                  </a:cxn>
                  <a:cxn ang="0">
                    <a:pos x="85" y="164"/>
                  </a:cxn>
                  <a:cxn ang="0">
                    <a:pos x="66" y="160"/>
                  </a:cxn>
                  <a:cxn ang="0">
                    <a:pos x="50" y="154"/>
                  </a:cxn>
                  <a:cxn ang="0">
                    <a:pos x="35" y="145"/>
                  </a:cxn>
                  <a:cxn ang="0">
                    <a:pos x="22" y="134"/>
                  </a:cxn>
                  <a:cxn ang="0">
                    <a:pos x="11" y="121"/>
                  </a:cxn>
                  <a:cxn ang="0">
                    <a:pos x="4" y="106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4" y="59"/>
                  </a:cxn>
                  <a:cxn ang="0">
                    <a:pos x="11" y="43"/>
                  </a:cxn>
                  <a:cxn ang="0">
                    <a:pos x="22" y="30"/>
                  </a:cxn>
                  <a:cxn ang="0">
                    <a:pos x="35" y="19"/>
                  </a:cxn>
                  <a:cxn ang="0">
                    <a:pos x="50" y="10"/>
                  </a:cxn>
                  <a:cxn ang="0">
                    <a:pos x="66" y="4"/>
                  </a:cxn>
                  <a:cxn ang="0">
                    <a:pos x="85" y="0"/>
                  </a:cxn>
                </a:cxnLst>
                <a:rect l="0" t="0" r="r" b="b"/>
                <a:pathLst>
                  <a:path w="188" h="881">
                    <a:moveTo>
                      <a:pt x="17" y="881"/>
                    </a:moveTo>
                    <a:lnTo>
                      <a:pt x="15" y="881"/>
                    </a:lnTo>
                    <a:lnTo>
                      <a:pt x="14" y="879"/>
                    </a:lnTo>
                    <a:lnTo>
                      <a:pt x="14" y="878"/>
                    </a:lnTo>
                    <a:lnTo>
                      <a:pt x="14" y="877"/>
                    </a:lnTo>
                    <a:lnTo>
                      <a:pt x="16" y="872"/>
                    </a:lnTo>
                    <a:lnTo>
                      <a:pt x="18" y="867"/>
                    </a:lnTo>
                    <a:lnTo>
                      <a:pt x="23" y="861"/>
                    </a:lnTo>
                    <a:lnTo>
                      <a:pt x="28" y="855"/>
                    </a:lnTo>
                    <a:lnTo>
                      <a:pt x="32" y="849"/>
                    </a:lnTo>
                    <a:lnTo>
                      <a:pt x="35" y="843"/>
                    </a:lnTo>
                    <a:lnTo>
                      <a:pt x="35" y="285"/>
                    </a:lnTo>
                    <a:lnTo>
                      <a:pt x="33" y="278"/>
                    </a:lnTo>
                    <a:lnTo>
                      <a:pt x="29" y="272"/>
                    </a:lnTo>
                    <a:lnTo>
                      <a:pt x="24" y="264"/>
                    </a:lnTo>
                    <a:lnTo>
                      <a:pt x="18" y="258"/>
                    </a:lnTo>
                    <a:lnTo>
                      <a:pt x="14" y="254"/>
                    </a:lnTo>
                    <a:lnTo>
                      <a:pt x="11" y="250"/>
                    </a:lnTo>
                    <a:lnTo>
                      <a:pt x="11" y="249"/>
                    </a:lnTo>
                    <a:lnTo>
                      <a:pt x="11" y="248"/>
                    </a:lnTo>
                    <a:lnTo>
                      <a:pt x="12" y="248"/>
                    </a:lnTo>
                    <a:lnTo>
                      <a:pt x="16" y="246"/>
                    </a:lnTo>
                    <a:lnTo>
                      <a:pt x="169" y="246"/>
                    </a:lnTo>
                    <a:lnTo>
                      <a:pt x="169" y="849"/>
                    </a:lnTo>
                    <a:lnTo>
                      <a:pt x="170" y="854"/>
                    </a:lnTo>
                    <a:lnTo>
                      <a:pt x="172" y="858"/>
                    </a:lnTo>
                    <a:lnTo>
                      <a:pt x="174" y="861"/>
                    </a:lnTo>
                    <a:lnTo>
                      <a:pt x="178" y="865"/>
                    </a:lnTo>
                    <a:lnTo>
                      <a:pt x="180" y="869"/>
                    </a:lnTo>
                    <a:lnTo>
                      <a:pt x="184" y="872"/>
                    </a:lnTo>
                    <a:lnTo>
                      <a:pt x="186" y="877"/>
                    </a:lnTo>
                    <a:lnTo>
                      <a:pt x="188" y="881"/>
                    </a:lnTo>
                    <a:lnTo>
                      <a:pt x="167" y="881"/>
                    </a:lnTo>
                    <a:lnTo>
                      <a:pt x="145" y="881"/>
                    </a:lnTo>
                    <a:lnTo>
                      <a:pt x="124" y="881"/>
                    </a:lnTo>
                    <a:lnTo>
                      <a:pt x="102" y="881"/>
                    </a:lnTo>
                    <a:lnTo>
                      <a:pt x="81" y="881"/>
                    </a:lnTo>
                    <a:lnTo>
                      <a:pt x="59" y="881"/>
                    </a:lnTo>
                    <a:lnTo>
                      <a:pt x="38" y="881"/>
                    </a:lnTo>
                    <a:lnTo>
                      <a:pt x="17" y="881"/>
                    </a:lnTo>
                    <a:close/>
                    <a:moveTo>
                      <a:pt x="95" y="0"/>
                    </a:moveTo>
                    <a:lnTo>
                      <a:pt x="103" y="0"/>
                    </a:lnTo>
                    <a:lnTo>
                      <a:pt x="113" y="1"/>
                    </a:lnTo>
                    <a:lnTo>
                      <a:pt x="121" y="4"/>
                    </a:lnTo>
                    <a:lnTo>
                      <a:pt x="130" y="6"/>
                    </a:lnTo>
                    <a:lnTo>
                      <a:pt x="138" y="10"/>
                    </a:lnTo>
                    <a:lnTo>
                      <a:pt x="147" y="14"/>
                    </a:lnTo>
                    <a:lnTo>
                      <a:pt x="154" y="19"/>
                    </a:lnTo>
                    <a:lnTo>
                      <a:pt x="160" y="24"/>
                    </a:lnTo>
                    <a:lnTo>
                      <a:pt x="167" y="30"/>
                    </a:lnTo>
                    <a:lnTo>
                      <a:pt x="172" y="37"/>
                    </a:lnTo>
                    <a:lnTo>
                      <a:pt x="176" y="43"/>
                    </a:lnTo>
                    <a:lnTo>
                      <a:pt x="181" y="50"/>
                    </a:lnTo>
                    <a:lnTo>
                      <a:pt x="184" y="59"/>
                    </a:lnTo>
                    <a:lnTo>
                      <a:pt x="187" y="66"/>
                    </a:lnTo>
                    <a:lnTo>
                      <a:pt x="188" y="74"/>
                    </a:lnTo>
                    <a:lnTo>
                      <a:pt x="188" y="82"/>
                    </a:lnTo>
                    <a:lnTo>
                      <a:pt x="188" y="91"/>
                    </a:lnTo>
                    <a:lnTo>
                      <a:pt x="187" y="99"/>
                    </a:lnTo>
                    <a:lnTo>
                      <a:pt x="184" y="106"/>
                    </a:lnTo>
                    <a:lnTo>
                      <a:pt x="181" y="114"/>
                    </a:lnTo>
                    <a:lnTo>
                      <a:pt x="176" y="121"/>
                    </a:lnTo>
                    <a:lnTo>
                      <a:pt x="172" y="128"/>
                    </a:lnTo>
                    <a:lnTo>
                      <a:pt x="167" y="134"/>
                    </a:lnTo>
                    <a:lnTo>
                      <a:pt x="160" y="140"/>
                    </a:lnTo>
                    <a:lnTo>
                      <a:pt x="154" y="145"/>
                    </a:lnTo>
                    <a:lnTo>
                      <a:pt x="147" y="149"/>
                    </a:lnTo>
                    <a:lnTo>
                      <a:pt x="138" y="154"/>
                    </a:lnTo>
                    <a:lnTo>
                      <a:pt x="130" y="158"/>
                    </a:lnTo>
                    <a:lnTo>
                      <a:pt x="121" y="160"/>
                    </a:lnTo>
                    <a:lnTo>
                      <a:pt x="113" y="163"/>
                    </a:lnTo>
                    <a:lnTo>
                      <a:pt x="103" y="164"/>
                    </a:lnTo>
                    <a:lnTo>
                      <a:pt x="95" y="164"/>
                    </a:lnTo>
                    <a:lnTo>
                      <a:pt x="85" y="164"/>
                    </a:lnTo>
                    <a:lnTo>
                      <a:pt x="76" y="163"/>
                    </a:lnTo>
                    <a:lnTo>
                      <a:pt x="66" y="160"/>
                    </a:lnTo>
                    <a:lnTo>
                      <a:pt x="58" y="158"/>
                    </a:lnTo>
                    <a:lnTo>
                      <a:pt x="50" y="154"/>
                    </a:lnTo>
                    <a:lnTo>
                      <a:pt x="42" y="149"/>
                    </a:lnTo>
                    <a:lnTo>
                      <a:pt x="35" y="145"/>
                    </a:lnTo>
                    <a:lnTo>
                      <a:pt x="28" y="140"/>
                    </a:lnTo>
                    <a:lnTo>
                      <a:pt x="22" y="134"/>
                    </a:lnTo>
                    <a:lnTo>
                      <a:pt x="16" y="128"/>
                    </a:lnTo>
                    <a:lnTo>
                      <a:pt x="11" y="121"/>
                    </a:lnTo>
                    <a:lnTo>
                      <a:pt x="8" y="114"/>
                    </a:lnTo>
                    <a:lnTo>
                      <a:pt x="4" y="106"/>
                    </a:lnTo>
                    <a:lnTo>
                      <a:pt x="2" y="99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4" y="59"/>
                    </a:lnTo>
                    <a:lnTo>
                      <a:pt x="8" y="50"/>
                    </a:lnTo>
                    <a:lnTo>
                      <a:pt x="11" y="43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8" y="24"/>
                    </a:lnTo>
                    <a:lnTo>
                      <a:pt x="35" y="19"/>
                    </a:lnTo>
                    <a:lnTo>
                      <a:pt x="42" y="14"/>
                    </a:lnTo>
                    <a:lnTo>
                      <a:pt x="50" y="10"/>
                    </a:lnTo>
                    <a:lnTo>
                      <a:pt x="58" y="6"/>
                    </a:lnTo>
                    <a:lnTo>
                      <a:pt x="66" y="4"/>
                    </a:lnTo>
                    <a:lnTo>
                      <a:pt x="76" y="1"/>
                    </a:lnTo>
                    <a:lnTo>
                      <a:pt x="8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5" name="Freeform 69"/>
              <p:cNvSpPr>
                <a:spLocks/>
              </p:cNvSpPr>
              <p:nvPr/>
            </p:nvSpPr>
            <p:spPr bwMode="auto">
              <a:xfrm>
                <a:off x="2370" y="2641"/>
                <a:ext cx="87" cy="108"/>
              </a:xfrm>
              <a:custGeom>
                <a:avLst/>
                <a:gdLst/>
                <a:ahLst/>
                <a:cxnLst>
                  <a:cxn ang="0">
                    <a:pos x="371" y="627"/>
                  </a:cxn>
                  <a:cxn ang="0">
                    <a:pos x="370" y="608"/>
                  </a:cxn>
                  <a:cxn ang="0">
                    <a:pos x="367" y="580"/>
                  </a:cxn>
                  <a:cxn ang="0">
                    <a:pos x="363" y="553"/>
                  </a:cxn>
                  <a:cxn ang="0">
                    <a:pos x="357" y="536"/>
                  </a:cxn>
                  <a:cxn ang="0">
                    <a:pos x="329" y="574"/>
                  </a:cxn>
                  <a:cxn ang="0">
                    <a:pos x="297" y="608"/>
                  </a:cxn>
                  <a:cxn ang="0">
                    <a:pos x="280" y="621"/>
                  </a:cxn>
                  <a:cxn ang="0">
                    <a:pos x="261" y="633"/>
                  </a:cxn>
                  <a:cxn ang="0">
                    <a:pos x="242" y="641"/>
                  </a:cxn>
                  <a:cxn ang="0">
                    <a:pos x="221" y="647"/>
                  </a:cxn>
                  <a:cxn ang="0">
                    <a:pos x="197" y="650"/>
                  </a:cxn>
                  <a:cxn ang="0">
                    <a:pos x="173" y="650"/>
                  </a:cxn>
                  <a:cxn ang="0">
                    <a:pos x="151" y="646"/>
                  </a:cxn>
                  <a:cxn ang="0">
                    <a:pos x="129" y="640"/>
                  </a:cxn>
                  <a:cxn ang="0">
                    <a:pos x="107" y="631"/>
                  </a:cxn>
                  <a:cxn ang="0">
                    <a:pos x="88" y="617"/>
                  </a:cxn>
                  <a:cxn ang="0">
                    <a:pos x="72" y="602"/>
                  </a:cxn>
                  <a:cxn ang="0">
                    <a:pos x="57" y="582"/>
                  </a:cxn>
                  <a:cxn ang="0">
                    <a:pos x="43" y="558"/>
                  </a:cxn>
                  <a:cxn ang="0">
                    <a:pos x="33" y="530"/>
                  </a:cxn>
                  <a:cxn ang="0">
                    <a:pos x="27" y="501"/>
                  </a:cxn>
                  <a:cxn ang="0">
                    <a:pos x="25" y="473"/>
                  </a:cxn>
                  <a:cxn ang="0">
                    <a:pos x="24" y="28"/>
                  </a:cxn>
                  <a:cxn ang="0">
                    <a:pos x="15" y="19"/>
                  </a:cxn>
                  <a:cxn ang="0">
                    <a:pos x="4" y="1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64" y="0"/>
                  </a:cxn>
                  <a:cxn ang="0">
                    <a:pos x="163" y="437"/>
                  </a:cxn>
                  <a:cxn ang="0">
                    <a:pos x="164" y="455"/>
                  </a:cxn>
                  <a:cxn ang="0">
                    <a:pos x="167" y="473"/>
                  </a:cxn>
                  <a:cxn ang="0">
                    <a:pos x="175" y="488"/>
                  </a:cxn>
                  <a:cxn ang="0">
                    <a:pos x="188" y="503"/>
                  </a:cxn>
                  <a:cxn ang="0">
                    <a:pos x="206" y="516"/>
                  </a:cxn>
                  <a:cxn ang="0">
                    <a:pos x="226" y="522"/>
                  </a:cxn>
                  <a:cxn ang="0">
                    <a:pos x="246" y="521"/>
                  </a:cxn>
                  <a:cxn ang="0">
                    <a:pos x="264" y="513"/>
                  </a:cxn>
                  <a:cxn ang="0">
                    <a:pos x="282" y="503"/>
                  </a:cxn>
                  <a:cxn ang="0">
                    <a:pos x="299" y="489"/>
                  </a:cxn>
                  <a:cxn ang="0">
                    <a:pos x="315" y="474"/>
                  </a:cxn>
                  <a:cxn ang="0">
                    <a:pos x="328" y="455"/>
                  </a:cxn>
                  <a:cxn ang="0">
                    <a:pos x="339" y="433"/>
                  </a:cxn>
                  <a:cxn ang="0">
                    <a:pos x="346" y="408"/>
                  </a:cxn>
                  <a:cxn ang="0">
                    <a:pos x="349" y="381"/>
                  </a:cxn>
                  <a:cxn ang="0">
                    <a:pos x="349" y="38"/>
                  </a:cxn>
                  <a:cxn ang="0">
                    <a:pos x="347" y="29"/>
                  </a:cxn>
                  <a:cxn ang="0">
                    <a:pos x="341" y="20"/>
                  </a:cxn>
                  <a:cxn ang="0">
                    <a:pos x="324" y="8"/>
                  </a:cxn>
                  <a:cxn ang="0">
                    <a:pos x="316" y="2"/>
                  </a:cxn>
                  <a:cxn ang="0">
                    <a:pos x="331" y="0"/>
                  </a:cxn>
                  <a:cxn ang="0">
                    <a:pos x="483" y="512"/>
                  </a:cxn>
                  <a:cxn ang="0">
                    <a:pos x="487" y="536"/>
                  </a:cxn>
                  <a:cxn ang="0">
                    <a:pos x="491" y="558"/>
                  </a:cxn>
                  <a:cxn ang="0">
                    <a:pos x="497" y="578"/>
                  </a:cxn>
                  <a:cxn ang="0">
                    <a:pos x="504" y="599"/>
                  </a:cxn>
                </a:cxnLst>
                <a:rect l="0" t="0" r="r" b="b"/>
                <a:pathLst>
                  <a:path w="523" h="650">
                    <a:moveTo>
                      <a:pt x="523" y="631"/>
                    </a:moveTo>
                    <a:lnTo>
                      <a:pt x="371" y="627"/>
                    </a:lnTo>
                    <a:lnTo>
                      <a:pt x="371" y="619"/>
                    </a:lnTo>
                    <a:lnTo>
                      <a:pt x="370" y="608"/>
                    </a:lnTo>
                    <a:lnTo>
                      <a:pt x="369" y="595"/>
                    </a:lnTo>
                    <a:lnTo>
                      <a:pt x="367" y="580"/>
                    </a:lnTo>
                    <a:lnTo>
                      <a:pt x="365" y="566"/>
                    </a:lnTo>
                    <a:lnTo>
                      <a:pt x="363" y="553"/>
                    </a:lnTo>
                    <a:lnTo>
                      <a:pt x="359" y="543"/>
                    </a:lnTo>
                    <a:lnTo>
                      <a:pt x="357" y="536"/>
                    </a:lnTo>
                    <a:lnTo>
                      <a:pt x="343" y="555"/>
                    </a:lnTo>
                    <a:lnTo>
                      <a:pt x="329" y="574"/>
                    </a:lnTo>
                    <a:lnTo>
                      <a:pt x="313" y="591"/>
                    </a:lnTo>
                    <a:lnTo>
                      <a:pt x="297" y="608"/>
                    </a:lnTo>
                    <a:lnTo>
                      <a:pt x="288" y="615"/>
                    </a:lnTo>
                    <a:lnTo>
                      <a:pt x="280" y="621"/>
                    </a:lnTo>
                    <a:lnTo>
                      <a:pt x="270" y="628"/>
                    </a:lnTo>
                    <a:lnTo>
                      <a:pt x="261" y="633"/>
                    </a:lnTo>
                    <a:lnTo>
                      <a:pt x="251" y="638"/>
                    </a:lnTo>
                    <a:lnTo>
                      <a:pt x="242" y="641"/>
                    </a:lnTo>
                    <a:lnTo>
                      <a:pt x="232" y="645"/>
                    </a:lnTo>
                    <a:lnTo>
                      <a:pt x="221" y="647"/>
                    </a:lnTo>
                    <a:lnTo>
                      <a:pt x="209" y="649"/>
                    </a:lnTo>
                    <a:lnTo>
                      <a:pt x="197" y="650"/>
                    </a:lnTo>
                    <a:lnTo>
                      <a:pt x="185" y="650"/>
                    </a:lnTo>
                    <a:lnTo>
                      <a:pt x="173" y="650"/>
                    </a:lnTo>
                    <a:lnTo>
                      <a:pt x="163" y="649"/>
                    </a:lnTo>
                    <a:lnTo>
                      <a:pt x="151" y="646"/>
                    </a:lnTo>
                    <a:lnTo>
                      <a:pt x="140" y="644"/>
                    </a:lnTo>
                    <a:lnTo>
                      <a:pt x="129" y="640"/>
                    </a:lnTo>
                    <a:lnTo>
                      <a:pt x="118" y="635"/>
                    </a:lnTo>
                    <a:lnTo>
                      <a:pt x="107" y="631"/>
                    </a:lnTo>
                    <a:lnTo>
                      <a:pt x="98" y="625"/>
                    </a:lnTo>
                    <a:lnTo>
                      <a:pt x="88" y="617"/>
                    </a:lnTo>
                    <a:lnTo>
                      <a:pt x="80" y="610"/>
                    </a:lnTo>
                    <a:lnTo>
                      <a:pt x="72" y="602"/>
                    </a:lnTo>
                    <a:lnTo>
                      <a:pt x="64" y="592"/>
                    </a:lnTo>
                    <a:lnTo>
                      <a:pt x="57" y="582"/>
                    </a:lnTo>
                    <a:lnTo>
                      <a:pt x="50" y="570"/>
                    </a:lnTo>
                    <a:lnTo>
                      <a:pt x="43" y="558"/>
                    </a:lnTo>
                    <a:lnTo>
                      <a:pt x="38" y="543"/>
                    </a:lnTo>
                    <a:lnTo>
                      <a:pt x="33" y="530"/>
                    </a:lnTo>
                    <a:lnTo>
                      <a:pt x="30" y="516"/>
                    </a:lnTo>
                    <a:lnTo>
                      <a:pt x="27" y="501"/>
                    </a:lnTo>
                    <a:lnTo>
                      <a:pt x="26" y="487"/>
                    </a:lnTo>
                    <a:lnTo>
                      <a:pt x="25" y="473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0" y="24"/>
                    </a:lnTo>
                    <a:lnTo>
                      <a:pt x="15" y="19"/>
                    </a:lnTo>
                    <a:lnTo>
                      <a:pt x="9" y="14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64" y="0"/>
                    </a:lnTo>
                    <a:lnTo>
                      <a:pt x="163" y="427"/>
                    </a:lnTo>
                    <a:lnTo>
                      <a:pt x="163" y="437"/>
                    </a:lnTo>
                    <a:lnTo>
                      <a:pt x="164" y="446"/>
                    </a:lnTo>
                    <a:lnTo>
                      <a:pt x="164" y="455"/>
                    </a:lnTo>
                    <a:lnTo>
                      <a:pt x="166" y="464"/>
                    </a:lnTo>
                    <a:lnTo>
                      <a:pt x="167" y="473"/>
                    </a:lnTo>
                    <a:lnTo>
                      <a:pt x="171" y="481"/>
                    </a:lnTo>
                    <a:lnTo>
                      <a:pt x="175" y="488"/>
                    </a:lnTo>
                    <a:lnTo>
                      <a:pt x="179" y="494"/>
                    </a:lnTo>
                    <a:lnTo>
                      <a:pt x="188" y="503"/>
                    </a:lnTo>
                    <a:lnTo>
                      <a:pt x="197" y="510"/>
                    </a:lnTo>
                    <a:lnTo>
                      <a:pt x="206" y="516"/>
                    </a:lnTo>
                    <a:lnTo>
                      <a:pt x="216" y="519"/>
                    </a:lnTo>
                    <a:lnTo>
                      <a:pt x="226" y="522"/>
                    </a:lnTo>
                    <a:lnTo>
                      <a:pt x="236" y="523"/>
                    </a:lnTo>
                    <a:lnTo>
                      <a:pt x="246" y="521"/>
                    </a:lnTo>
                    <a:lnTo>
                      <a:pt x="256" y="517"/>
                    </a:lnTo>
                    <a:lnTo>
                      <a:pt x="264" y="513"/>
                    </a:lnTo>
                    <a:lnTo>
                      <a:pt x="274" y="509"/>
                    </a:lnTo>
                    <a:lnTo>
                      <a:pt x="282" y="503"/>
                    </a:lnTo>
                    <a:lnTo>
                      <a:pt x="292" y="497"/>
                    </a:lnTo>
                    <a:lnTo>
                      <a:pt x="299" y="489"/>
                    </a:lnTo>
                    <a:lnTo>
                      <a:pt x="307" y="482"/>
                    </a:lnTo>
                    <a:lnTo>
                      <a:pt x="315" y="474"/>
                    </a:lnTo>
                    <a:lnTo>
                      <a:pt x="322" y="464"/>
                    </a:lnTo>
                    <a:lnTo>
                      <a:pt x="328" y="455"/>
                    </a:lnTo>
                    <a:lnTo>
                      <a:pt x="333" y="444"/>
                    </a:lnTo>
                    <a:lnTo>
                      <a:pt x="339" y="433"/>
                    </a:lnTo>
                    <a:lnTo>
                      <a:pt x="342" y="421"/>
                    </a:lnTo>
                    <a:lnTo>
                      <a:pt x="346" y="408"/>
                    </a:lnTo>
                    <a:lnTo>
                      <a:pt x="348" y="395"/>
                    </a:lnTo>
                    <a:lnTo>
                      <a:pt x="349" y="381"/>
                    </a:lnTo>
                    <a:lnTo>
                      <a:pt x="349" y="366"/>
                    </a:lnTo>
                    <a:lnTo>
                      <a:pt x="349" y="38"/>
                    </a:lnTo>
                    <a:lnTo>
                      <a:pt x="349" y="34"/>
                    </a:lnTo>
                    <a:lnTo>
                      <a:pt x="347" y="29"/>
                    </a:lnTo>
                    <a:lnTo>
                      <a:pt x="345" y="24"/>
                    </a:lnTo>
                    <a:lnTo>
                      <a:pt x="341" y="20"/>
                    </a:lnTo>
                    <a:lnTo>
                      <a:pt x="333" y="13"/>
                    </a:lnTo>
                    <a:lnTo>
                      <a:pt x="324" y="8"/>
                    </a:lnTo>
                    <a:lnTo>
                      <a:pt x="318" y="5"/>
                    </a:lnTo>
                    <a:lnTo>
                      <a:pt x="316" y="2"/>
                    </a:lnTo>
                    <a:lnTo>
                      <a:pt x="319" y="1"/>
                    </a:lnTo>
                    <a:lnTo>
                      <a:pt x="331" y="0"/>
                    </a:lnTo>
                    <a:lnTo>
                      <a:pt x="483" y="0"/>
                    </a:lnTo>
                    <a:lnTo>
                      <a:pt x="483" y="512"/>
                    </a:lnTo>
                    <a:lnTo>
                      <a:pt x="486" y="525"/>
                    </a:lnTo>
                    <a:lnTo>
                      <a:pt x="487" y="536"/>
                    </a:lnTo>
                    <a:lnTo>
                      <a:pt x="489" y="548"/>
                    </a:lnTo>
                    <a:lnTo>
                      <a:pt x="491" y="558"/>
                    </a:lnTo>
                    <a:lnTo>
                      <a:pt x="493" y="568"/>
                    </a:lnTo>
                    <a:lnTo>
                      <a:pt x="497" y="578"/>
                    </a:lnTo>
                    <a:lnTo>
                      <a:pt x="500" y="589"/>
                    </a:lnTo>
                    <a:lnTo>
                      <a:pt x="504" y="599"/>
                    </a:lnTo>
                    <a:lnTo>
                      <a:pt x="523" y="63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6" name="Freeform 70"/>
              <p:cNvSpPr>
                <a:spLocks noEditPoints="1"/>
              </p:cNvSpPr>
              <p:nvPr/>
            </p:nvSpPr>
            <p:spPr bwMode="auto">
              <a:xfrm>
                <a:off x="3794" y="2831"/>
                <a:ext cx="90" cy="112"/>
              </a:xfrm>
              <a:custGeom>
                <a:avLst/>
                <a:gdLst/>
                <a:ahLst/>
                <a:cxnLst>
                  <a:cxn ang="0">
                    <a:pos x="397" y="633"/>
                  </a:cxn>
                  <a:cxn ang="0">
                    <a:pos x="390" y="584"/>
                  </a:cxn>
                  <a:cxn ang="0">
                    <a:pos x="354" y="600"/>
                  </a:cxn>
                  <a:cxn ang="0">
                    <a:pos x="294" y="642"/>
                  </a:cxn>
                  <a:cxn ang="0">
                    <a:pos x="248" y="661"/>
                  </a:cxn>
                  <a:cxn ang="0">
                    <a:pos x="195" y="669"/>
                  </a:cxn>
                  <a:cxn ang="0">
                    <a:pos x="140" y="661"/>
                  </a:cxn>
                  <a:cxn ang="0">
                    <a:pos x="91" y="639"/>
                  </a:cxn>
                  <a:cxn ang="0">
                    <a:pos x="49" y="604"/>
                  </a:cxn>
                  <a:cxn ang="0">
                    <a:pos x="13" y="548"/>
                  </a:cxn>
                  <a:cxn ang="0">
                    <a:pos x="0" y="468"/>
                  </a:cxn>
                  <a:cxn ang="0">
                    <a:pos x="14" y="399"/>
                  </a:cxn>
                  <a:cxn ang="0">
                    <a:pos x="44" y="354"/>
                  </a:cxn>
                  <a:cxn ang="0">
                    <a:pos x="85" y="322"/>
                  </a:cxn>
                  <a:cxn ang="0">
                    <a:pos x="158" y="291"/>
                  </a:cxn>
                  <a:cxn ang="0">
                    <a:pos x="321" y="246"/>
                  </a:cxn>
                  <a:cxn ang="0">
                    <a:pos x="369" y="224"/>
                  </a:cxn>
                  <a:cxn ang="0">
                    <a:pos x="369" y="183"/>
                  </a:cxn>
                  <a:cxn ang="0">
                    <a:pos x="355" y="147"/>
                  </a:cxn>
                  <a:cxn ang="0">
                    <a:pos x="328" y="123"/>
                  </a:cxn>
                  <a:cxn ang="0">
                    <a:pos x="290" y="110"/>
                  </a:cxn>
                  <a:cxn ang="0">
                    <a:pos x="207" y="110"/>
                  </a:cxn>
                  <a:cxn ang="0">
                    <a:pos x="121" y="141"/>
                  </a:cxn>
                  <a:cxn ang="0">
                    <a:pos x="84" y="169"/>
                  </a:cxn>
                  <a:cxn ang="0">
                    <a:pos x="56" y="201"/>
                  </a:cxn>
                  <a:cxn ang="0">
                    <a:pos x="112" y="31"/>
                  </a:cxn>
                  <a:cxn ang="0">
                    <a:pos x="201" y="5"/>
                  </a:cxn>
                  <a:cxn ang="0">
                    <a:pos x="298" y="1"/>
                  </a:cxn>
                  <a:cxn ang="0">
                    <a:pos x="393" y="17"/>
                  </a:cxn>
                  <a:cxn ang="0">
                    <a:pos x="452" y="49"/>
                  </a:cxn>
                  <a:cxn ang="0">
                    <a:pos x="487" y="97"/>
                  </a:cxn>
                  <a:cxn ang="0">
                    <a:pos x="506" y="154"/>
                  </a:cxn>
                  <a:cxn ang="0">
                    <a:pos x="513" y="216"/>
                  </a:cxn>
                  <a:cxn ang="0">
                    <a:pos x="512" y="385"/>
                  </a:cxn>
                  <a:cxn ang="0">
                    <a:pos x="513" y="513"/>
                  </a:cxn>
                  <a:cxn ang="0">
                    <a:pos x="529" y="609"/>
                  </a:cxn>
                  <a:cxn ang="0">
                    <a:pos x="282" y="541"/>
                  </a:cxn>
                  <a:cxn ang="0">
                    <a:pos x="251" y="549"/>
                  </a:cxn>
                  <a:cxn ang="0">
                    <a:pos x="193" y="538"/>
                  </a:cxn>
                  <a:cxn ang="0">
                    <a:pos x="159" y="511"/>
                  </a:cxn>
                  <a:cxn ang="0">
                    <a:pos x="145" y="472"/>
                  </a:cxn>
                  <a:cxn ang="0">
                    <a:pos x="149" y="434"/>
                  </a:cxn>
                  <a:cxn ang="0">
                    <a:pos x="165" y="405"/>
                  </a:cxn>
                  <a:cxn ang="0">
                    <a:pos x="212" y="374"/>
                  </a:cxn>
                  <a:cxn ang="0">
                    <a:pos x="315" y="342"/>
                  </a:cxn>
                  <a:cxn ang="0">
                    <a:pos x="367" y="325"/>
                  </a:cxn>
                  <a:cxn ang="0">
                    <a:pos x="361" y="416"/>
                  </a:cxn>
                  <a:cxn ang="0">
                    <a:pos x="343" y="472"/>
                  </a:cxn>
                  <a:cxn ang="0">
                    <a:pos x="310" y="519"/>
                  </a:cxn>
                </a:cxnLst>
                <a:rect l="0" t="0" r="r" b="b"/>
                <a:pathLst>
                  <a:path w="539" h="669">
                    <a:moveTo>
                      <a:pt x="539" y="650"/>
                    </a:moveTo>
                    <a:lnTo>
                      <a:pt x="402" y="650"/>
                    </a:lnTo>
                    <a:lnTo>
                      <a:pt x="400" y="642"/>
                    </a:lnTo>
                    <a:lnTo>
                      <a:pt x="397" y="633"/>
                    </a:lnTo>
                    <a:lnTo>
                      <a:pt x="395" y="621"/>
                    </a:lnTo>
                    <a:lnTo>
                      <a:pt x="394" y="608"/>
                    </a:lnTo>
                    <a:lnTo>
                      <a:pt x="391" y="596"/>
                    </a:lnTo>
                    <a:lnTo>
                      <a:pt x="390" y="584"/>
                    </a:lnTo>
                    <a:lnTo>
                      <a:pt x="388" y="574"/>
                    </a:lnTo>
                    <a:lnTo>
                      <a:pt x="385" y="567"/>
                    </a:lnTo>
                    <a:lnTo>
                      <a:pt x="371" y="584"/>
                    </a:lnTo>
                    <a:lnTo>
                      <a:pt x="354" y="600"/>
                    </a:lnTo>
                    <a:lnTo>
                      <a:pt x="335" y="616"/>
                    </a:lnTo>
                    <a:lnTo>
                      <a:pt x="316" y="630"/>
                    </a:lnTo>
                    <a:lnTo>
                      <a:pt x="305" y="636"/>
                    </a:lnTo>
                    <a:lnTo>
                      <a:pt x="294" y="642"/>
                    </a:lnTo>
                    <a:lnTo>
                      <a:pt x="282" y="648"/>
                    </a:lnTo>
                    <a:lnTo>
                      <a:pt x="272" y="653"/>
                    </a:lnTo>
                    <a:lnTo>
                      <a:pt x="260" y="658"/>
                    </a:lnTo>
                    <a:lnTo>
                      <a:pt x="248" y="661"/>
                    </a:lnTo>
                    <a:lnTo>
                      <a:pt x="236" y="664"/>
                    </a:lnTo>
                    <a:lnTo>
                      <a:pt x="224" y="666"/>
                    </a:lnTo>
                    <a:lnTo>
                      <a:pt x="209" y="667"/>
                    </a:lnTo>
                    <a:lnTo>
                      <a:pt x="195" y="669"/>
                    </a:lnTo>
                    <a:lnTo>
                      <a:pt x="181" y="669"/>
                    </a:lnTo>
                    <a:lnTo>
                      <a:pt x="166" y="666"/>
                    </a:lnTo>
                    <a:lnTo>
                      <a:pt x="153" y="664"/>
                    </a:lnTo>
                    <a:lnTo>
                      <a:pt x="140" y="661"/>
                    </a:lnTo>
                    <a:lnTo>
                      <a:pt x="127" y="657"/>
                    </a:lnTo>
                    <a:lnTo>
                      <a:pt x="115" y="652"/>
                    </a:lnTo>
                    <a:lnTo>
                      <a:pt x="103" y="646"/>
                    </a:lnTo>
                    <a:lnTo>
                      <a:pt x="91" y="639"/>
                    </a:lnTo>
                    <a:lnTo>
                      <a:pt x="80" y="632"/>
                    </a:lnTo>
                    <a:lnTo>
                      <a:pt x="69" y="623"/>
                    </a:lnTo>
                    <a:lnTo>
                      <a:pt x="58" y="614"/>
                    </a:lnTo>
                    <a:lnTo>
                      <a:pt x="49" y="604"/>
                    </a:lnTo>
                    <a:lnTo>
                      <a:pt x="39" y="593"/>
                    </a:lnTo>
                    <a:lnTo>
                      <a:pt x="31" y="583"/>
                    </a:lnTo>
                    <a:lnTo>
                      <a:pt x="21" y="566"/>
                    </a:lnTo>
                    <a:lnTo>
                      <a:pt x="13" y="548"/>
                    </a:lnTo>
                    <a:lnTo>
                      <a:pt x="7" y="529"/>
                    </a:lnTo>
                    <a:lnTo>
                      <a:pt x="3" y="510"/>
                    </a:lnTo>
                    <a:lnTo>
                      <a:pt x="1" y="489"/>
                    </a:lnTo>
                    <a:lnTo>
                      <a:pt x="0" y="468"/>
                    </a:lnTo>
                    <a:lnTo>
                      <a:pt x="1" y="447"/>
                    </a:lnTo>
                    <a:lnTo>
                      <a:pt x="5" y="428"/>
                    </a:lnTo>
                    <a:lnTo>
                      <a:pt x="9" y="414"/>
                    </a:lnTo>
                    <a:lnTo>
                      <a:pt x="14" y="399"/>
                    </a:lnTo>
                    <a:lnTo>
                      <a:pt x="20" y="386"/>
                    </a:lnTo>
                    <a:lnTo>
                      <a:pt x="27" y="376"/>
                    </a:lnTo>
                    <a:lnTo>
                      <a:pt x="36" y="365"/>
                    </a:lnTo>
                    <a:lnTo>
                      <a:pt x="44" y="354"/>
                    </a:lnTo>
                    <a:lnTo>
                      <a:pt x="54" y="346"/>
                    </a:lnTo>
                    <a:lnTo>
                      <a:pt x="63" y="337"/>
                    </a:lnTo>
                    <a:lnTo>
                      <a:pt x="73" y="329"/>
                    </a:lnTo>
                    <a:lnTo>
                      <a:pt x="85" y="322"/>
                    </a:lnTo>
                    <a:lnTo>
                      <a:pt x="96" y="316"/>
                    </a:lnTo>
                    <a:lnTo>
                      <a:pt x="108" y="310"/>
                    </a:lnTo>
                    <a:lnTo>
                      <a:pt x="131" y="300"/>
                    </a:lnTo>
                    <a:lnTo>
                      <a:pt x="158" y="291"/>
                    </a:lnTo>
                    <a:lnTo>
                      <a:pt x="212" y="276"/>
                    </a:lnTo>
                    <a:lnTo>
                      <a:pt x="267" y="263"/>
                    </a:lnTo>
                    <a:lnTo>
                      <a:pt x="294" y="255"/>
                    </a:lnTo>
                    <a:lnTo>
                      <a:pt x="321" y="246"/>
                    </a:lnTo>
                    <a:lnTo>
                      <a:pt x="333" y="242"/>
                    </a:lnTo>
                    <a:lnTo>
                      <a:pt x="345" y="236"/>
                    </a:lnTo>
                    <a:lnTo>
                      <a:pt x="357" y="230"/>
                    </a:lnTo>
                    <a:lnTo>
                      <a:pt x="369" y="224"/>
                    </a:lnTo>
                    <a:lnTo>
                      <a:pt x="371" y="213"/>
                    </a:lnTo>
                    <a:lnTo>
                      <a:pt x="372" y="202"/>
                    </a:lnTo>
                    <a:lnTo>
                      <a:pt x="371" y="192"/>
                    </a:lnTo>
                    <a:lnTo>
                      <a:pt x="369" y="183"/>
                    </a:lnTo>
                    <a:lnTo>
                      <a:pt x="366" y="173"/>
                    </a:lnTo>
                    <a:lnTo>
                      <a:pt x="363" y="164"/>
                    </a:lnTo>
                    <a:lnTo>
                      <a:pt x="359" y="155"/>
                    </a:lnTo>
                    <a:lnTo>
                      <a:pt x="355" y="147"/>
                    </a:lnTo>
                    <a:lnTo>
                      <a:pt x="349" y="140"/>
                    </a:lnTo>
                    <a:lnTo>
                      <a:pt x="343" y="134"/>
                    </a:lnTo>
                    <a:lnTo>
                      <a:pt x="335" y="128"/>
                    </a:lnTo>
                    <a:lnTo>
                      <a:pt x="328" y="123"/>
                    </a:lnTo>
                    <a:lnTo>
                      <a:pt x="318" y="118"/>
                    </a:lnTo>
                    <a:lnTo>
                      <a:pt x="310" y="115"/>
                    </a:lnTo>
                    <a:lnTo>
                      <a:pt x="300" y="112"/>
                    </a:lnTo>
                    <a:lnTo>
                      <a:pt x="290" y="110"/>
                    </a:lnTo>
                    <a:lnTo>
                      <a:pt x="269" y="106"/>
                    </a:lnTo>
                    <a:lnTo>
                      <a:pt x="249" y="106"/>
                    </a:lnTo>
                    <a:lnTo>
                      <a:pt x="227" y="108"/>
                    </a:lnTo>
                    <a:lnTo>
                      <a:pt x="207" y="110"/>
                    </a:lnTo>
                    <a:lnTo>
                      <a:pt x="185" y="115"/>
                    </a:lnTo>
                    <a:lnTo>
                      <a:pt x="164" y="121"/>
                    </a:lnTo>
                    <a:lnTo>
                      <a:pt x="142" y="130"/>
                    </a:lnTo>
                    <a:lnTo>
                      <a:pt x="121" y="141"/>
                    </a:lnTo>
                    <a:lnTo>
                      <a:pt x="111" y="147"/>
                    </a:lnTo>
                    <a:lnTo>
                      <a:pt x="102" y="154"/>
                    </a:lnTo>
                    <a:lnTo>
                      <a:pt x="92" y="161"/>
                    </a:lnTo>
                    <a:lnTo>
                      <a:pt x="84" y="169"/>
                    </a:lnTo>
                    <a:lnTo>
                      <a:pt x="75" y="176"/>
                    </a:lnTo>
                    <a:lnTo>
                      <a:pt x="68" y="184"/>
                    </a:lnTo>
                    <a:lnTo>
                      <a:pt x="62" y="192"/>
                    </a:lnTo>
                    <a:lnTo>
                      <a:pt x="56" y="201"/>
                    </a:lnTo>
                    <a:lnTo>
                      <a:pt x="56" y="68"/>
                    </a:lnTo>
                    <a:lnTo>
                      <a:pt x="74" y="54"/>
                    </a:lnTo>
                    <a:lnTo>
                      <a:pt x="92" y="42"/>
                    </a:lnTo>
                    <a:lnTo>
                      <a:pt x="112" y="31"/>
                    </a:lnTo>
                    <a:lnTo>
                      <a:pt x="134" y="23"/>
                    </a:lnTo>
                    <a:lnTo>
                      <a:pt x="155" y="15"/>
                    </a:lnTo>
                    <a:lnTo>
                      <a:pt x="178" y="9"/>
                    </a:lnTo>
                    <a:lnTo>
                      <a:pt x="201" y="5"/>
                    </a:lnTo>
                    <a:lnTo>
                      <a:pt x="225" y="2"/>
                    </a:lnTo>
                    <a:lnTo>
                      <a:pt x="249" y="0"/>
                    </a:lnTo>
                    <a:lnTo>
                      <a:pt x="274" y="0"/>
                    </a:lnTo>
                    <a:lnTo>
                      <a:pt x="298" y="1"/>
                    </a:lnTo>
                    <a:lnTo>
                      <a:pt x="322" y="3"/>
                    </a:lnTo>
                    <a:lnTo>
                      <a:pt x="346" y="7"/>
                    </a:lnTo>
                    <a:lnTo>
                      <a:pt x="370" y="12"/>
                    </a:lnTo>
                    <a:lnTo>
                      <a:pt x="393" y="17"/>
                    </a:lnTo>
                    <a:lnTo>
                      <a:pt x="414" y="24"/>
                    </a:lnTo>
                    <a:lnTo>
                      <a:pt x="428" y="31"/>
                    </a:lnTo>
                    <a:lnTo>
                      <a:pt x="440" y="39"/>
                    </a:lnTo>
                    <a:lnTo>
                      <a:pt x="452" y="49"/>
                    </a:lnTo>
                    <a:lnTo>
                      <a:pt x="462" y="60"/>
                    </a:lnTo>
                    <a:lnTo>
                      <a:pt x="472" y="72"/>
                    </a:lnTo>
                    <a:lnTo>
                      <a:pt x="480" y="84"/>
                    </a:lnTo>
                    <a:lnTo>
                      <a:pt x="487" y="97"/>
                    </a:lnTo>
                    <a:lnTo>
                      <a:pt x="493" y="110"/>
                    </a:lnTo>
                    <a:lnTo>
                      <a:pt x="498" y="124"/>
                    </a:lnTo>
                    <a:lnTo>
                      <a:pt x="503" y="139"/>
                    </a:lnTo>
                    <a:lnTo>
                      <a:pt x="506" y="154"/>
                    </a:lnTo>
                    <a:lnTo>
                      <a:pt x="509" y="169"/>
                    </a:lnTo>
                    <a:lnTo>
                      <a:pt x="511" y="184"/>
                    </a:lnTo>
                    <a:lnTo>
                      <a:pt x="512" y="201"/>
                    </a:lnTo>
                    <a:lnTo>
                      <a:pt x="513" y="216"/>
                    </a:lnTo>
                    <a:lnTo>
                      <a:pt x="513" y="232"/>
                    </a:lnTo>
                    <a:lnTo>
                      <a:pt x="515" y="282"/>
                    </a:lnTo>
                    <a:lnTo>
                      <a:pt x="515" y="334"/>
                    </a:lnTo>
                    <a:lnTo>
                      <a:pt x="512" y="385"/>
                    </a:lnTo>
                    <a:lnTo>
                      <a:pt x="512" y="437"/>
                    </a:lnTo>
                    <a:lnTo>
                      <a:pt x="512" y="462"/>
                    </a:lnTo>
                    <a:lnTo>
                      <a:pt x="512" y="488"/>
                    </a:lnTo>
                    <a:lnTo>
                      <a:pt x="513" y="513"/>
                    </a:lnTo>
                    <a:lnTo>
                      <a:pt x="516" y="537"/>
                    </a:lnTo>
                    <a:lnTo>
                      <a:pt x="519" y="562"/>
                    </a:lnTo>
                    <a:lnTo>
                      <a:pt x="523" y="586"/>
                    </a:lnTo>
                    <a:lnTo>
                      <a:pt x="529" y="609"/>
                    </a:lnTo>
                    <a:lnTo>
                      <a:pt x="536" y="632"/>
                    </a:lnTo>
                    <a:lnTo>
                      <a:pt x="539" y="650"/>
                    </a:lnTo>
                    <a:close/>
                    <a:moveTo>
                      <a:pt x="287" y="538"/>
                    </a:moveTo>
                    <a:lnTo>
                      <a:pt x="282" y="541"/>
                    </a:lnTo>
                    <a:lnTo>
                      <a:pt x="278" y="543"/>
                    </a:lnTo>
                    <a:lnTo>
                      <a:pt x="272" y="545"/>
                    </a:lnTo>
                    <a:lnTo>
                      <a:pt x="264" y="547"/>
                    </a:lnTo>
                    <a:lnTo>
                      <a:pt x="251" y="549"/>
                    </a:lnTo>
                    <a:lnTo>
                      <a:pt x="236" y="549"/>
                    </a:lnTo>
                    <a:lnTo>
                      <a:pt x="221" y="547"/>
                    </a:lnTo>
                    <a:lnTo>
                      <a:pt x="207" y="543"/>
                    </a:lnTo>
                    <a:lnTo>
                      <a:pt x="193" y="538"/>
                    </a:lnTo>
                    <a:lnTo>
                      <a:pt x="182" y="531"/>
                    </a:lnTo>
                    <a:lnTo>
                      <a:pt x="173" y="525"/>
                    </a:lnTo>
                    <a:lnTo>
                      <a:pt x="165" y="518"/>
                    </a:lnTo>
                    <a:lnTo>
                      <a:pt x="159" y="511"/>
                    </a:lnTo>
                    <a:lnTo>
                      <a:pt x="154" y="501"/>
                    </a:lnTo>
                    <a:lnTo>
                      <a:pt x="149" y="492"/>
                    </a:lnTo>
                    <a:lnTo>
                      <a:pt x="147" y="482"/>
                    </a:lnTo>
                    <a:lnTo>
                      <a:pt x="145" y="472"/>
                    </a:lnTo>
                    <a:lnTo>
                      <a:pt x="145" y="463"/>
                    </a:lnTo>
                    <a:lnTo>
                      <a:pt x="146" y="452"/>
                    </a:lnTo>
                    <a:lnTo>
                      <a:pt x="147" y="444"/>
                    </a:lnTo>
                    <a:lnTo>
                      <a:pt x="149" y="434"/>
                    </a:lnTo>
                    <a:lnTo>
                      <a:pt x="152" y="427"/>
                    </a:lnTo>
                    <a:lnTo>
                      <a:pt x="155" y="419"/>
                    </a:lnTo>
                    <a:lnTo>
                      <a:pt x="160" y="413"/>
                    </a:lnTo>
                    <a:lnTo>
                      <a:pt x="165" y="405"/>
                    </a:lnTo>
                    <a:lnTo>
                      <a:pt x="171" y="401"/>
                    </a:lnTo>
                    <a:lnTo>
                      <a:pt x="183" y="390"/>
                    </a:lnTo>
                    <a:lnTo>
                      <a:pt x="196" y="382"/>
                    </a:lnTo>
                    <a:lnTo>
                      <a:pt x="212" y="374"/>
                    </a:lnTo>
                    <a:lnTo>
                      <a:pt x="228" y="368"/>
                    </a:lnTo>
                    <a:lnTo>
                      <a:pt x="262" y="358"/>
                    </a:lnTo>
                    <a:lnTo>
                      <a:pt x="298" y="348"/>
                    </a:lnTo>
                    <a:lnTo>
                      <a:pt x="315" y="342"/>
                    </a:lnTo>
                    <a:lnTo>
                      <a:pt x="331" y="336"/>
                    </a:lnTo>
                    <a:lnTo>
                      <a:pt x="347" y="329"/>
                    </a:lnTo>
                    <a:lnTo>
                      <a:pt x="361" y="320"/>
                    </a:lnTo>
                    <a:lnTo>
                      <a:pt x="367" y="325"/>
                    </a:lnTo>
                    <a:lnTo>
                      <a:pt x="367" y="356"/>
                    </a:lnTo>
                    <a:lnTo>
                      <a:pt x="365" y="387"/>
                    </a:lnTo>
                    <a:lnTo>
                      <a:pt x="364" y="402"/>
                    </a:lnTo>
                    <a:lnTo>
                      <a:pt x="361" y="416"/>
                    </a:lnTo>
                    <a:lnTo>
                      <a:pt x="358" y="432"/>
                    </a:lnTo>
                    <a:lnTo>
                      <a:pt x="354" y="445"/>
                    </a:lnTo>
                    <a:lnTo>
                      <a:pt x="348" y="459"/>
                    </a:lnTo>
                    <a:lnTo>
                      <a:pt x="343" y="472"/>
                    </a:lnTo>
                    <a:lnTo>
                      <a:pt x="336" y="484"/>
                    </a:lnTo>
                    <a:lnTo>
                      <a:pt x="329" y="496"/>
                    </a:lnTo>
                    <a:lnTo>
                      <a:pt x="319" y="508"/>
                    </a:lnTo>
                    <a:lnTo>
                      <a:pt x="310" y="519"/>
                    </a:lnTo>
                    <a:lnTo>
                      <a:pt x="299" y="529"/>
                    </a:lnTo>
                    <a:lnTo>
                      <a:pt x="287" y="53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7" name="Freeform 71"/>
              <p:cNvSpPr>
                <a:spLocks noEditPoints="1"/>
              </p:cNvSpPr>
              <p:nvPr/>
            </p:nvSpPr>
            <p:spPr bwMode="auto">
              <a:xfrm>
                <a:off x="3700" y="2637"/>
                <a:ext cx="86" cy="112"/>
              </a:xfrm>
              <a:custGeom>
                <a:avLst/>
                <a:gdLst/>
                <a:ahLst/>
                <a:cxnLst>
                  <a:cxn ang="0">
                    <a:pos x="147" y="355"/>
                  </a:cxn>
                  <a:cxn ang="0">
                    <a:pos x="142" y="362"/>
                  </a:cxn>
                  <a:cxn ang="0">
                    <a:pos x="144" y="392"/>
                  </a:cxn>
                  <a:cxn ang="0">
                    <a:pos x="152" y="422"/>
                  </a:cxn>
                  <a:cxn ang="0">
                    <a:pos x="163" y="453"/>
                  </a:cxn>
                  <a:cxn ang="0">
                    <a:pos x="182" y="483"/>
                  </a:cxn>
                  <a:cxn ang="0">
                    <a:pos x="205" y="510"/>
                  </a:cxn>
                  <a:cxn ang="0">
                    <a:pos x="233" y="534"/>
                  </a:cxn>
                  <a:cxn ang="0">
                    <a:pos x="262" y="549"/>
                  </a:cxn>
                  <a:cxn ang="0">
                    <a:pos x="307" y="556"/>
                  </a:cxn>
                  <a:cxn ang="0">
                    <a:pos x="355" y="552"/>
                  </a:cxn>
                  <a:cxn ang="0">
                    <a:pos x="400" y="538"/>
                  </a:cxn>
                  <a:cxn ang="0">
                    <a:pos x="442" y="514"/>
                  </a:cxn>
                  <a:cxn ang="0">
                    <a:pos x="477" y="484"/>
                  </a:cxn>
                  <a:cxn ang="0">
                    <a:pos x="508" y="460"/>
                  </a:cxn>
                  <a:cxn ang="0">
                    <a:pos x="494" y="619"/>
                  </a:cxn>
                  <a:cxn ang="0">
                    <a:pos x="453" y="640"/>
                  </a:cxn>
                  <a:cxn ang="0">
                    <a:pos x="388" y="660"/>
                  </a:cxn>
                  <a:cxn ang="0">
                    <a:pos x="310" y="671"/>
                  </a:cxn>
                  <a:cxn ang="0">
                    <a:pos x="255" y="670"/>
                  </a:cxn>
                  <a:cxn ang="0">
                    <a:pos x="216" y="662"/>
                  </a:cxn>
                  <a:cxn ang="0">
                    <a:pos x="177" y="648"/>
                  </a:cxn>
                  <a:cxn ang="0">
                    <a:pos x="125" y="613"/>
                  </a:cxn>
                  <a:cxn ang="0">
                    <a:pos x="80" y="570"/>
                  </a:cxn>
                  <a:cxn ang="0">
                    <a:pos x="45" y="520"/>
                  </a:cxn>
                  <a:cxn ang="0">
                    <a:pos x="19" y="465"/>
                  </a:cxn>
                  <a:cxn ang="0">
                    <a:pos x="4" y="405"/>
                  </a:cxn>
                  <a:cxn ang="0">
                    <a:pos x="0" y="333"/>
                  </a:cxn>
                  <a:cxn ang="0">
                    <a:pos x="6" y="256"/>
                  </a:cxn>
                  <a:cxn ang="0">
                    <a:pos x="25" y="183"/>
                  </a:cxn>
                  <a:cxn ang="0">
                    <a:pos x="58" y="117"/>
                  </a:cxn>
                  <a:cxn ang="0">
                    <a:pos x="88" y="79"/>
                  </a:cxn>
                  <a:cxn ang="0">
                    <a:pos x="115" y="55"/>
                  </a:cxn>
                  <a:cxn ang="0">
                    <a:pos x="149" y="34"/>
                  </a:cxn>
                  <a:cxn ang="0">
                    <a:pos x="198" y="13"/>
                  </a:cxn>
                  <a:cxn ang="0">
                    <a:pos x="252" y="1"/>
                  </a:cxn>
                  <a:cxn ang="0">
                    <a:pos x="308" y="1"/>
                  </a:cxn>
                  <a:cxn ang="0">
                    <a:pos x="363" y="13"/>
                  </a:cxn>
                  <a:cxn ang="0">
                    <a:pos x="411" y="37"/>
                  </a:cxn>
                  <a:cxn ang="0">
                    <a:pos x="452" y="77"/>
                  </a:cxn>
                  <a:cxn ang="0">
                    <a:pos x="483" y="129"/>
                  </a:cxn>
                  <a:cxn ang="0">
                    <a:pos x="504" y="189"/>
                  </a:cxn>
                  <a:cxn ang="0">
                    <a:pos x="516" y="252"/>
                  </a:cxn>
                  <a:cxn ang="0">
                    <a:pos x="520" y="314"/>
                  </a:cxn>
                  <a:cxn ang="0">
                    <a:pos x="158" y="252"/>
                  </a:cxn>
                  <a:cxn ang="0">
                    <a:pos x="151" y="248"/>
                  </a:cxn>
                  <a:cxn ang="0">
                    <a:pos x="150" y="230"/>
                  </a:cxn>
                  <a:cxn ang="0">
                    <a:pos x="156" y="204"/>
                  </a:cxn>
                  <a:cxn ang="0">
                    <a:pos x="171" y="163"/>
                  </a:cxn>
                  <a:cxn ang="0">
                    <a:pos x="198" y="126"/>
                  </a:cxn>
                  <a:cxn ang="0">
                    <a:pos x="218" y="111"/>
                  </a:cxn>
                  <a:cxn ang="0">
                    <a:pos x="243" y="101"/>
                  </a:cxn>
                  <a:cxn ang="0">
                    <a:pos x="268" y="99"/>
                  </a:cxn>
                  <a:cxn ang="0">
                    <a:pos x="298" y="106"/>
                  </a:cxn>
                  <a:cxn ang="0">
                    <a:pos x="338" y="131"/>
                  </a:cxn>
                  <a:cxn ang="0">
                    <a:pos x="362" y="161"/>
                  </a:cxn>
                  <a:cxn ang="0">
                    <a:pos x="377" y="196"/>
                  </a:cxn>
                  <a:cxn ang="0">
                    <a:pos x="387" y="236"/>
                  </a:cxn>
                </a:cxnLst>
                <a:rect l="0" t="0" r="r" b="b"/>
                <a:pathLst>
                  <a:path w="520" h="671">
                    <a:moveTo>
                      <a:pt x="517" y="355"/>
                    </a:moveTo>
                    <a:lnTo>
                      <a:pt x="152" y="355"/>
                    </a:lnTo>
                    <a:lnTo>
                      <a:pt x="147" y="355"/>
                    </a:lnTo>
                    <a:lnTo>
                      <a:pt x="145" y="357"/>
                    </a:lnTo>
                    <a:lnTo>
                      <a:pt x="143" y="360"/>
                    </a:lnTo>
                    <a:lnTo>
                      <a:pt x="142" y="362"/>
                    </a:lnTo>
                    <a:lnTo>
                      <a:pt x="140" y="370"/>
                    </a:lnTo>
                    <a:lnTo>
                      <a:pt x="142" y="380"/>
                    </a:lnTo>
                    <a:lnTo>
                      <a:pt x="144" y="392"/>
                    </a:lnTo>
                    <a:lnTo>
                      <a:pt x="147" y="403"/>
                    </a:lnTo>
                    <a:lnTo>
                      <a:pt x="150" y="413"/>
                    </a:lnTo>
                    <a:lnTo>
                      <a:pt x="152" y="422"/>
                    </a:lnTo>
                    <a:lnTo>
                      <a:pt x="155" y="433"/>
                    </a:lnTo>
                    <a:lnTo>
                      <a:pt x="159" y="442"/>
                    </a:lnTo>
                    <a:lnTo>
                      <a:pt x="163" y="453"/>
                    </a:lnTo>
                    <a:lnTo>
                      <a:pt x="169" y="463"/>
                    </a:lnTo>
                    <a:lnTo>
                      <a:pt x="175" y="473"/>
                    </a:lnTo>
                    <a:lnTo>
                      <a:pt x="182" y="483"/>
                    </a:lnTo>
                    <a:lnTo>
                      <a:pt x="189" y="492"/>
                    </a:lnTo>
                    <a:lnTo>
                      <a:pt x="197" y="502"/>
                    </a:lnTo>
                    <a:lnTo>
                      <a:pt x="205" y="510"/>
                    </a:lnTo>
                    <a:lnTo>
                      <a:pt x="213" y="519"/>
                    </a:lnTo>
                    <a:lnTo>
                      <a:pt x="223" y="527"/>
                    </a:lnTo>
                    <a:lnTo>
                      <a:pt x="233" y="534"/>
                    </a:lnTo>
                    <a:lnTo>
                      <a:pt x="242" y="540"/>
                    </a:lnTo>
                    <a:lnTo>
                      <a:pt x="253" y="545"/>
                    </a:lnTo>
                    <a:lnTo>
                      <a:pt x="262" y="549"/>
                    </a:lnTo>
                    <a:lnTo>
                      <a:pt x="273" y="552"/>
                    </a:lnTo>
                    <a:lnTo>
                      <a:pt x="290" y="555"/>
                    </a:lnTo>
                    <a:lnTo>
                      <a:pt x="307" y="556"/>
                    </a:lnTo>
                    <a:lnTo>
                      <a:pt x="322" y="556"/>
                    </a:lnTo>
                    <a:lnTo>
                      <a:pt x="339" y="555"/>
                    </a:lnTo>
                    <a:lnTo>
                      <a:pt x="355" y="552"/>
                    </a:lnTo>
                    <a:lnTo>
                      <a:pt x="370" y="549"/>
                    </a:lnTo>
                    <a:lnTo>
                      <a:pt x="386" y="543"/>
                    </a:lnTo>
                    <a:lnTo>
                      <a:pt x="400" y="538"/>
                    </a:lnTo>
                    <a:lnTo>
                      <a:pt x="415" y="531"/>
                    </a:lnTo>
                    <a:lnTo>
                      <a:pt x="429" y="522"/>
                    </a:lnTo>
                    <a:lnTo>
                      <a:pt x="442" y="514"/>
                    </a:lnTo>
                    <a:lnTo>
                      <a:pt x="454" y="504"/>
                    </a:lnTo>
                    <a:lnTo>
                      <a:pt x="466" y="495"/>
                    </a:lnTo>
                    <a:lnTo>
                      <a:pt x="477" y="484"/>
                    </a:lnTo>
                    <a:lnTo>
                      <a:pt x="486" y="472"/>
                    </a:lnTo>
                    <a:lnTo>
                      <a:pt x="496" y="460"/>
                    </a:lnTo>
                    <a:lnTo>
                      <a:pt x="508" y="460"/>
                    </a:lnTo>
                    <a:lnTo>
                      <a:pt x="502" y="610"/>
                    </a:lnTo>
                    <a:lnTo>
                      <a:pt x="500" y="613"/>
                    </a:lnTo>
                    <a:lnTo>
                      <a:pt x="494" y="619"/>
                    </a:lnTo>
                    <a:lnTo>
                      <a:pt x="483" y="625"/>
                    </a:lnTo>
                    <a:lnTo>
                      <a:pt x="470" y="632"/>
                    </a:lnTo>
                    <a:lnTo>
                      <a:pt x="453" y="640"/>
                    </a:lnTo>
                    <a:lnTo>
                      <a:pt x="434" y="647"/>
                    </a:lnTo>
                    <a:lnTo>
                      <a:pt x="412" y="654"/>
                    </a:lnTo>
                    <a:lnTo>
                      <a:pt x="388" y="660"/>
                    </a:lnTo>
                    <a:lnTo>
                      <a:pt x="363" y="665"/>
                    </a:lnTo>
                    <a:lnTo>
                      <a:pt x="337" y="668"/>
                    </a:lnTo>
                    <a:lnTo>
                      <a:pt x="310" y="671"/>
                    </a:lnTo>
                    <a:lnTo>
                      <a:pt x="283" y="671"/>
                    </a:lnTo>
                    <a:lnTo>
                      <a:pt x="268" y="671"/>
                    </a:lnTo>
                    <a:lnTo>
                      <a:pt x="255" y="670"/>
                    </a:lnTo>
                    <a:lnTo>
                      <a:pt x="242" y="667"/>
                    </a:lnTo>
                    <a:lnTo>
                      <a:pt x="229" y="665"/>
                    </a:lnTo>
                    <a:lnTo>
                      <a:pt x="216" y="662"/>
                    </a:lnTo>
                    <a:lnTo>
                      <a:pt x="203" y="658"/>
                    </a:lnTo>
                    <a:lnTo>
                      <a:pt x="189" y="653"/>
                    </a:lnTo>
                    <a:lnTo>
                      <a:pt x="177" y="648"/>
                    </a:lnTo>
                    <a:lnTo>
                      <a:pt x="159" y="637"/>
                    </a:lnTo>
                    <a:lnTo>
                      <a:pt x="142" y="625"/>
                    </a:lnTo>
                    <a:lnTo>
                      <a:pt x="125" y="613"/>
                    </a:lnTo>
                    <a:lnTo>
                      <a:pt x="109" y="600"/>
                    </a:lnTo>
                    <a:lnTo>
                      <a:pt x="94" y="586"/>
                    </a:lnTo>
                    <a:lnTo>
                      <a:pt x="80" y="570"/>
                    </a:lnTo>
                    <a:lnTo>
                      <a:pt x="67" y="555"/>
                    </a:lnTo>
                    <a:lnTo>
                      <a:pt x="55" y="538"/>
                    </a:lnTo>
                    <a:lnTo>
                      <a:pt x="45" y="520"/>
                    </a:lnTo>
                    <a:lnTo>
                      <a:pt x="35" y="502"/>
                    </a:lnTo>
                    <a:lnTo>
                      <a:pt x="27" y="484"/>
                    </a:lnTo>
                    <a:lnTo>
                      <a:pt x="19" y="465"/>
                    </a:lnTo>
                    <a:lnTo>
                      <a:pt x="13" y="446"/>
                    </a:lnTo>
                    <a:lnTo>
                      <a:pt x="9" y="425"/>
                    </a:lnTo>
                    <a:lnTo>
                      <a:pt x="4" y="405"/>
                    </a:lnTo>
                    <a:lnTo>
                      <a:pt x="1" y="386"/>
                    </a:lnTo>
                    <a:lnTo>
                      <a:pt x="0" y="360"/>
                    </a:lnTo>
                    <a:lnTo>
                      <a:pt x="0" y="333"/>
                    </a:lnTo>
                    <a:lnTo>
                      <a:pt x="1" y="307"/>
                    </a:lnTo>
                    <a:lnTo>
                      <a:pt x="4" y="281"/>
                    </a:lnTo>
                    <a:lnTo>
                      <a:pt x="6" y="256"/>
                    </a:lnTo>
                    <a:lnTo>
                      <a:pt x="11" y="230"/>
                    </a:lnTo>
                    <a:lnTo>
                      <a:pt x="18" y="207"/>
                    </a:lnTo>
                    <a:lnTo>
                      <a:pt x="25" y="183"/>
                    </a:lnTo>
                    <a:lnTo>
                      <a:pt x="35" y="159"/>
                    </a:lnTo>
                    <a:lnTo>
                      <a:pt x="46" y="137"/>
                    </a:lnTo>
                    <a:lnTo>
                      <a:pt x="58" y="117"/>
                    </a:lnTo>
                    <a:lnTo>
                      <a:pt x="72" y="96"/>
                    </a:lnTo>
                    <a:lnTo>
                      <a:pt x="79" y="88"/>
                    </a:lnTo>
                    <a:lnTo>
                      <a:pt x="88" y="79"/>
                    </a:lnTo>
                    <a:lnTo>
                      <a:pt x="97" y="70"/>
                    </a:lnTo>
                    <a:lnTo>
                      <a:pt x="106" y="62"/>
                    </a:lnTo>
                    <a:lnTo>
                      <a:pt x="115" y="55"/>
                    </a:lnTo>
                    <a:lnTo>
                      <a:pt x="126" y="47"/>
                    </a:lnTo>
                    <a:lnTo>
                      <a:pt x="137" y="40"/>
                    </a:lnTo>
                    <a:lnTo>
                      <a:pt x="149" y="34"/>
                    </a:lnTo>
                    <a:lnTo>
                      <a:pt x="164" y="26"/>
                    </a:lnTo>
                    <a:lnTo>
                      <a:pt x="180" y="19"/>
                    </a:lnTo>
                    <a:lnTo>
                      <a:pt x="198" y="13"/>
                    </a:lnTo>
                    <a:lnTo>
                      <a:pt x="215" y="7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1" y="0"/>
                    </a:lnTo>
                    <a:lnTo>
                      <a:pt x="290" y="0"/>
                    </a:lnTo>
                    <a:lnTo>
                      <a:pt x="308" y="1"/>
                    </a:lnTo>
                    <a:lnTo>
                      <a:pt x="327" y="3"/>
                    </a:lnTo>
                    <a:lnTo>
                      <a:pt x="345" y="8"/>
                    </a:lnTo>
                    <a:lnTo>
                      <a:pt x="363" y="13"/>
                    </a:lnTo>
                    <a:lnTo>
                      <a:pt x="380" y="20"/>
                    </a:lnTo>
                    <a:lnTo>
                      <a:pt x="397" y="28"/>
                    </a:lnTo>
                    <a:lnTo>
                      <a:pt x="411" y="37"/>
                    </a:lnTo>
                    <a:lnTo>
                      <a:pt x="426" y="49"/>
                    </a:lnTo>
                    <a:lnTo>
                      <a:pt x="440" y="62"/>
                    </a:lnTo>
                    <a:lnTo>
                      <a:pt x="452" y="77"/>
                    </a:lnTo>
                    <a:lnTo>
                      <a:pt x="464" y="94"/>
                    </a:lnTo>
                    <a:lnTo>
                      <a:pt x="473" y="111"/>
                    </a:lnTo>
                    <a:lnTo>
                      <a:pt x="483" y="129"/>
                    </a:lnTo>
                    <a:lnTo>
                      <a:pt x="491" y="148"/>
                    </a:lnTo>
                    <a:lnTo>
                      <a:pt x="498" y="168"/>
                    </a:lnTo>
                    <a:lnTo>
                      <a:pt x="504" y="189"/>
                    </a:lnTo>
                    <a:lnTo>
                      <a:pt x="509" y="209"/>
                    </a:lnTo>
                    <a:lnTo>
                      <a:pt x="514" y="230"/>
                    </a:lnTo>
                    <a:lnTo>
                      <a:pt x="516" y="252"/>
                    </a:lnTo>
                    <a:lnTo>
                      <a:pt x="519" y="272"/>
                    </a:lnTo>
                    <a:lnTo>
                      <a:pt x="520" y="294"/>
                    </a:lnTo>
                    <a:lnTo>
                      <a:pt x="520" y="314"/>
                    </a:lnTo>
                    <a:lnTo>
                      <a:pt x="519" y="335"/>
                    </a:lnTo>
                    <a:lnTo>
                      <a:pt x="517" y="355"/>
                    </a:lnTo>
                    <a:close/>
                    <a:moveTo>
                      <a:pt x="158" y="252"/>
                    </a:moveTo>
                    <a:lnTo>
                      <a:pt x="155" y="251"/>
                    </a:lnTo>
                    <a:lnTo>
                      <a:pt x="152" y="250"/>
                    </a:lnTo>
                    <a:lnTo>
                      <a:pt x="151" y="248"/>
                    </a:lnTo>
                    <a:lnTo>
                      <a:pt x="150" y="246"/>
                    </a:lnTo>
                    <a:lnTo>
                      <a:pt x="149" y="239"/>
                    </a:lnTo>
                    <a:lnTo>
                      <a:pt x="150" y="230"/>
                    </a:lnTo>
                    <a:lnTo>
                      <a:pt x="151" y="222"/>
                    </a:lnTo>
                    <a:lnTo>
                      <a:pt x="153" y="213"/>
                    </a:lnTo>
                    <a:lnTo>
                      <a:pt x="156" y="204"/>
                    </a:lnTo>
                    <a:lnTo>
                      <a:pt x="158" y="197"/>
                    </a:lnTo>
                    <a:lnTo>
                      <a:pt x="164" y="180"/>
                    </a:lnTo>
                    <a:lnTo>
                      <a:pt x="171" y="163"/>
                    </a:lnTo>
                    <a:lnTo>
                      <a:pt x="181" y="148"/>
                    </a:lnTo>
                    <a:lnTo>
                      <a:pt x="192" y="134"/>
                    </a:lnTo>
                    <a:lnTo>
                      <a:pt x="198" y="126"/>
                    </a:lnTo>
                    <a:lnTo>
                      <a:pt x="204" y="120"/>
                    </a:lnTo>
                    <a:lnTo>
                      <a:pt x="211" y="116"/>
                    </a:lnTo>
                    <a:lnTo>
                      <a:pt x="218" y="111"/>
                    </a:lnTo>
                    <a:lnTo>
                      <a:pt x="227" y="106"/>
                    </a:lnTo>
                    <a:lnTo>
                      <a:pt x="235" y="104"/>
                    </a:lnTo>
                    <a:lnTo>
                      <a:pt x="243" y="101"/>
                    </a:lnTo>
                    <a:lnTo>
                      <a:pt x="253" y="99"/>
                    </a:lnTo>
                    <a:lnTo>
                      <a:pt x="260" y="99"/>
                    </a:lnTo>
                    <a:lnTo>
                      <a:pt x="268" y="99"/>
                    </a:lnTo>
                    <a:lnTo>
                      <a:pt x="276" y="99"/>
                    </a:lnTo>
                    <a:lnTo>
                      <a:pt x="284" y="101"/>
                    </a:lnTo>
                    <a:lnTo>
                      <a:pt x="298" y="106"/>
                    </a:lnTo>
                    <a:lnTo>
                      <a:pt x="313" y="113"/>
                    </a:lnTo>
                    <a:lnTo>
                      <a:pt x="326" y="122"/>
                    </a:lnTo>
                    <a:lnTo>
                      <a:pt x="338" y="131"/>
                    </a:lnTo>
                    <a:lnTo>
                      <a:pt x="347" y="142"/>
                    </a:lnTo>
                    <a:lnTo>
                      <a:pt x="356" y="151"/>
                    </a:lnTo>
                    <a:lnTo>
                      <a:pt x="362" y="161"/>
                    </a:lnTo>
                    <a:lnTo>
                      <a:pt x="368" y="172"/>
                    </a:lnTo>
                    <a:lnTo>
                      <a:pt x="373" y="184"/>
                    </a:lnTo>
                    <a:lnTo>
                      <a:pt x="377" y="196"/>
                    </a:lnTo>
                    <a:lnTo>
                      <a:pt x="382" y="209"/>
                    </a:lnTo>
                    <a:lnTo>
                      <a:pt x="385" y="222"/>
                    </a:lnTo>
                    <a:lnTo>
                      <a:pt x="387" y="236"/>
                    </a:lnTo>
                    <a:lnTo>
                      <a:pt x="388" y="251"/>
                    </a:lnTo>
                    <a:lnTo>
                      <a:pt x="158" y="25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8" name="Freeform 72"/>
              <p:cNvSpPr>
                <a:spLocks/>
              </p:cNvSpPr>
              <p:nvPr/>
            </p:nvSpPr>
            <p:spPr bwMode="auto">
              <a:xfrm>
                <a:off x="2951" y="2637"/>
                <a:ext cx="85" cy="108"/>
              </a:xfrm>
              <a:custGeom>
                <a:avLst/>
                <a:gdLst/>
                <a:ahLst/>
                <a:cxnLst>
                  <a:cxn ang="0">
                    <a:pos x="356" y="619"/>
                  </a:cxn>
                  <a:cxn ang="0">
                    <a:pos x="355" y="174"/>
                  </a:cxn>
                  <a:cxn ang="0">
                    <a:pos x="345" y="155"/>
                  </a:cxn>
                  <a:cxn ang="0">
                    <a:pos x="331" y="138"/>
                  </a:cxn>
                  <a:cxn ang="0">
                    <a:pos x="311" y="130"/>
                  </a:cxn>
                  <a:cxn ang="0">
                    <a:pos x="287" y="128"/>
                  </a:cxn>
                  <a:cxn ang="0">
                    <a:pos x="260" y="134"/>
                  </a:cxn>
                  <a:cxn ang="0">
                    <a:pos x="235" y="146"/>
                  </a:cxn>
                  <a:cxn ang="0">
                    <a:pos x="214" y="162"/>
                  </a:cxn>
                  <a:cxn ang="0">
                    <a:pos x="193" y="181"/>
                  </a:cxn>
                  <a:cxn ang="0">
                    <a:pos x="179" y="203"/>
                  </a:cxn>
                  <a:cxn ang="0">
                    <a:pos x="167" y="226"/>
                  </a:cxn>
                  <a:cxn ang="0">
                    <a:pos x="161" y="249"/>
                  </a:cxn>
                  <a:cxn ang="0">
                    <a:pos x="161" y="615"/>
                  </a:cxn>
                  <a:cxn ang="0">
                    <a:pos x="4" y="650"/>
                  </a:cxn>
                  <a:cxn ang="0">
                    <a:pos x="18" y="59"/>
                  </a:cxn>
                  <a:cxn ang="0">
                    <a:pos x="15" y="54"/>
                  </a:cxn>
                  <a:cxn ang="0">
                    <a:pos x="8" y="40"/>
                  </a:cxn>
                  <a:cxn ang="0">
                    <a:pos x="2" y="27"/>
                  </a:cxn>
                  <a:cxn ang="0">
                    <a:pos x="0" y="22"/>
                  </a:cxn>
                  <a:cxn ang="0">
                    <a:pos x="4" y="19"/>
                  </a:cxn>
                  <a:cxn ang="0">
                    <a:pos x="153" y="24"/>
                  </a:cxn>
                  <a:cxn ang="0">
                    <a:pos x="157" y="35"/>
                  </a:cxn>
                  <a:cxn ang="0">
                    <a:pos x="161" y="52"/>
                  </a:cxn>
                  <a:cxn ang="0">
                    <a:pos x="161" y="78"/>
                  </a:cxn>
                  <a:cxn ang="0">
                    <a:pos x="161" y="103"/>
                  </a:cxn>
                  <a:cxn ang="0">
                    <a:pos x="172" y="102"/>
                  </a:cxn>
                  <a:cxn ang="0">
                    <a:pos x="193" y="77"/>
                  </a:cxn>
                  <a:cxn ang="0">
                    <a:pos x="217" y="53"/>
                  </a:cxn>
                  <a:cxn ang="0">
                    <a:pos x="245" y="33"/>
                  </a:cxn>
                  <a:cxn ang="0">
                    <a:pos x="273" y="17"/>
                  </a:cxn>
                  <a:cxn ang="0">
                    <a:pos x="305" y="6"/>
                  </a:cxn>
                  <a:cxn ang="0">
                    <a:pos x="336" y="0"/>
                  </a:cxn>
                  <a:cxn ang="0">
                    <a:pos x="369" y="2"/>
                  </a:cxn>
                  <a:cxn ang="0">
                    <a:pos x="398" y="10"/>
                  </a:cxn>
                  <a:cxn ang="0">
                    <a:pos x="421" y="21"/>
                  </a:cxn>
                  <a:cxn ang="0">
                    <a:pos x="440" y="35"/>
                  </a:cxn>
                  <a:cxn ang="0">
                    <a:pos x="457" y="53"/>
                  </a:cxn>
                  <a:cxn ang="0">
                    <a:pos x="471" y="73"/>
                  </a:cxn>
                  <a:cxn ang="0">
                    <a:pos x="482" y="95"/>
                  </a:cxn>
                  <a:cxn ang="0">
                    <a:pos x="490" y="118"/>
                  </a:cxn>
                  <a:cxn ang="0">
                    <a:pos x="494" y="143"/>
                  </a:cxn>
                  <a:cxn ang="0">
                    <a:pos x="495" y="621"/>
                  </a:cxn>
                  <a:cxn ang="0">
                    <a:pos x="499" y="628"/>
                  </a:cxn>
                  <a:cxn ang="0">
                    <a:pos x="502" y="636"/>
                  </a:cxn>
                  <a:cxn ang="0">
                    <a:pos x="507" y="643"/>
                  </a:cxn>
                  <a:cxn ang="0">
                    <a:pos x="511" y="650"/>
                  </a:cxn>
                </a:cxnLst>
                <a:rect l="0" t="0" r="r" b="b"/>
                <a:pathLst>
                  <a:path w="511" h="650">
                    <a:moveTo>
                      <a:pt x="343" y="650"/>
                    </a:moveTo>
                    <a:lnTo>
                      <a:pt x="356" y="619"/>
                    </a:lnTo>
                    <a:lnTo>
                      <a:pt x="356" y="183"/>
                    </a:lnTo>
                    <a:lnTo>
                      <a:pt x="355" y="174"/>
                    </a:lnTo>
                    <a:lnTo>
                      <a:pt x="351" y="164"/>
                    </a:lnTo>
                    <a:lnTo>
                      <a:pt x="345" y="155"/>
                    </a:lnTo>
                    <a:lnTo>
                      <a:pt x="338" y="146"/>
                    </a:lnTo>
                    <a:lnTo>
                      <a:pt x="331" y="138"/>
                    </a:lnTo>
                    <a:lnTo>
                      <a:pt x="321" y="133"/>
                    </a:lnTo>
                    <a:lnTo>
                      <a:pt x="311" y="130"/>
                    </a:lnTo>
                    <a:lnTo>
                      <a:pt x="301" y="127"/>
                    </a:lnTo>
                    <a:lnTo>
                      <a:pt x="287" y="128"/>
                    </a:lnTo>
                    <a:lnTo>
                      <a:pt x="273" y="131"/>
                    </a:lnTo>
                    <a:lnTo>
                      <a:pt x="260" y="134"/>
                    </a:lnTo>
                    <a:lnTo>
                      <a:pt x="248" y="140"/>
                    </a:lnTo>
                    <a:lnTo>
                      <a:pt x="235" y="146"/>
                    </a:lnTo>
                    <a:lnTo>
                      <a:pt x="224" y="153"/>
                    </a:lnTo>
                    <a:lnTo>
                      <a:pt x="214" y="162"/>
                    </a:lnTo>
                    <a:lnTo>
                      <a:pt x="203" y="171"/>
                    </a:lnTo>
                    <a:lnTo>
                      <a:pt x="193" y="181"/>
                    </a:lnTo>
                    <a:lnTo>
                      <a:pt x="186" y="192"/>
                    </a:lnTo>
                    <a:lnTo>
                      <a:pt x="179" y="203"/>
                    </a:lnTo>
                    <a:lnTo>
                      <a:pt x="172" y="215"/>
                    </a:lnTo>
                    <a:lnTo>
                      <a:pt x="167" y="226"/>
                    </a:lnTo>
                    <a:lnTo>
                      <a:pt x="163" y="237"/>
                    </a:lnTo>
                    <a:lnTo>
                      <a:pt x="161" y="249"/>
                    </a:lnTo>
                    <a:lnTo>
                      <a:pt x="161" y="261"/>
                    </a:lnTo>
                    <a:lnTo>
                      <a:pt x="161" y="615"/>
                    </a:lnTo>
                    <a:lnTo>
                      <a:pt x="180" y="650"/>
                    </a:lnTo>
                    <a:lnTo>
                      <a:pt x="4" y="650"/>
                    </a:lnTo>
                    <a:lnTo>
                      <a:pt x="18" y="631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5" y="54"/>
                    </a:lnTo>
                    <a:lnTo>
                      <a:pt x="11" y="48"/>
                    </a:lnTo>
                    <a:lnTo>
                      <a:pt x="8" y="40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149" y="19"/>
                    </a:lnTo>
                    <a:lnTo>
                      <a:pt x="153" y="24"/>
                    </a:lnTo>
                    <a:lnTo>
                      <a:pt x="155" y="29"/>
                    </a:lnTo>
                    <a:lnTo>
                      <a:pt x="157" y="35"/>
                    </a:lnTo>
                    <a:lnTo>
                      <a:pt x="159" y="40"/>
                    </a:lnTo>
                    <a:lnTo>
                      <a:pt x="161" y="52"/>
                    </a:lnTo>
                    <a:lnTo>
                      <a:pt x="161" y="65"/>
                    </a:lnTo>
                    <a:lnTo>
                      <a:pt x="161" y="78"/>
                    </a:lnTo>
                    <a:lnTo>
                      <a:pt x="160" y="90"/>
                    </a:lnTo>
                    <a:lnTo>
                      <a:pt x="161" y="103"/>
                    </a:lnTo>
                    <a:lnTo>
                      <a:pt x="162" y="115"/>
                    </a:lnTo>
                    <a:lnTo>
                      <a:pt x="172" y="102"/>
                    </a:lnTo>
                    <a:lnTo>
                      <a:pt x="182" y="89"/>
                    </a:lnTo>
                    <a:lnTo>
                      <a:pt x="193" y="77"/>
                    </a:lnTo>
                    <a:lnTo>
                      <a:pt x="205" y="65"/>
                    </a:lnTo>
                    <a:lnTo>
                      <a:pt x="217" y="53"/>
                    </a:lnTo>
                    <a:lnTo>
                      <a:pt x="230" y="42"/>
                    </a:lnTo>
                    <a:lnTo>
                      <a:pt x="245" y="33"/>
                    </a:lnTo>
                    <a:lnTo>
                      <a:pt x="259" y="24"/>
                    </a:lnTo>
                    <a:lnTo>
                      <a:pt x="273" y="17"/>
                    </a:lnTo>
                    <a:lnTo>
                      <a:pt x="289" y="11"/>
                    </a:lnTo>
                    <a:lnTo>
                      <a:pt x="305" y="6"/>
                    </a:lnTo>
                    <a:lnTo>
                      <a:pt x="320" y="3"/>
                    </a:lnTo>
                    <a:lnTo>
                      <a:pt x="336" y="0"/>
                    </a:lnTo>
                    <a:lnTo>
                      <a:pt x="352" y="0"/>
                    </a:lnTo>
                    <a:lnTo>
                      <a:pt x="369" y="2"/>
                    </a:lnTo>
                    <a:lnTo>
                      <a:pt x="386" y="5"/>
                    </a:lnTo>
                    <a:lnTo>
                      <a:pt x="398" y="10"/>
                    </a:lnTo>
                    <a:lnTo>
                      <a:pt x="410" y="15"/>
                    </a:lnTo>
                    <a:lnTo>
                      <a:pt x="421" y="21"/>
                    </a:lnTo>
                    <a:lnTo>
                      <a:pt x="430" y="27"/>
                    </a:lnTo>
                    <a:lnTo>
                      <a:pt x="440" y="35"/>
                    </a:lnTo>
                    <a:lnTo>
                      <a:pt x="449" y="43"/>
                    </a:lnTo>
                    <a:lnTo>
                      <a:pt x="457" y="53"/>
                    </a:lnTo>
                    <a:lnTo>
                      <a:pt x="465" y="63"/>
                    </a:lnTo>
                    <a:lnTo>
                      <a:pt x="471" y="73"/>
                    </a:lnTo>
                    <a:lnTo>
                      <a:pt x="477" y="84"/>
                    </a:lnTo>
                    <a:lnTo>
                      <a:pt x="482" y="95"/>
                    </a:lnTo>
                    <a:lnTo>
                      <a:pt x="487" y="107"/>
                    </a:lnTo>
                    <a:lnTo>
                      <a:pt x="490" y="118"/>
                    </a:lnTo>
                    <a:lnTo>
                      <a:pt x="493" y="131"/>
                    </a:lnTo>
                    <a:lnTo>
                      <a:pt x="494" y="143"/>
                    </a:lnTo>
                    <a:lnTo>
                      <a:pt x="495" y="155"/>
                    </a:lnTo>
                    <a:lnTo>
                      <a:pt x="495" y="621"/>
                    </a:lnTo>
                    <a:lnTo>
                      <a:pt x="496" y="625"/>
                    </a:lnTo>
                    <a:lnTo>
                      <a:pt x="499" y="628"/>
                    </a:lnTo>
                    <a:lnTo>
                      <a:pt x="500" y="632"/>
                    </a:lnTo>
                    <a:lnTo>
                      <a:pt x="502" y="636"/>
                    </a:lnTo>
                    <a:lnTo>
                      <a:pt x="505" y="639"/>
                    </a:lnTo>
                    <a:lnTo>
                      <a:pt x="507" y="643"/>
                    </a:lnTo>
                    <a:lnTo>
                      <a:pt x="508" y="646"/>
                    </a:lnTo>
                    <a:lnTo>
                      <a:pt x="511" y="650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9" name="Freeform 73"/>
              <p:cNvSpPr>
                <a:spLocks/>
              </p:cNvSpPr>
              <p:nvPr/>
            </p:nvSpPr>
            <p:spPr bwMode="auto">
              <a:xfrm>
                <a:off x="3654" y="2805"/>
                <a:ext cx="64" cy="137"/>
              </a:xfrm>
              <a:custGeom>
                <a:avLst/>
                <a:gdLst/>
                <a:ahLst/>
                <a:cxnLst>
                  <a:cxn ang="0">
                    <a:pos x="379" y="774"/>
                  </a:cxn>
                  <a:cxn ang="0">
                    <a:pos x="368" y="785"/>
                  </a:cxn>
                  <a:cxn ang="0">
                    <a:pos x="348" y="800"/>
                  </a:cxn>
                  <a:cxn ang="0">
                    <a:pos x="316" y="811"/>
                  </a:cxn>
                  <a:cxn ang="0">
                    <a:pos x="280" y="819"/>
                  </a:cxn>
                  <a:cxn ang="0">
                    <a:pos x="241" y="821"/>
                  </a:cxn>
                  <a:cxn ang="0">
                    <a:pos x="206" y="819"/>
                  </a:cxn>
                  <a:cxn ang="0">
                    <a:pos x="172" y="811"/>
                  </a:cxn>
                  <a:cxn ang="0">
                    <a:pos x="143" y="800"/>
                  </a:cxn>
                  <a:cxn ang="0">
                    <a:pos x="117" y="783"/>
                  </a:cxn>
                  <a:cxn ang="0">
                    <a:pos x="97" y="764"/>
                  </a:cxn>
                  <a:cxn ang="0">
                    <a:pos x="82" y="747"/>
                  </a:cxn>
                  <a:cxn ang="0">
                    <a:pos x="74" y="731"/>
                  </a:cxn>
                  <a:cxn ang="0">
                    <a:pos x="69" y="704"/>
                  </a:cxn>
                  <a:cxn ang="0">
                    <a:pos x="68" y="654"/>
                  </a:cxn>
                  <a:cxn ang="0">
                    <a:pos x="68" y="278"/>
                  </a:cxn>
                  <a:cxn ang="0">
                    <a:pos x="0" y="171"/>
                  </a:cxn>
                  <a:cxn ang="0">
                    <a:pos x="68" y="40"/>
                  </a:cxn>
                  <a:cxn ang="0">
                    <a:pos x="212" y="170"/>
                  </a:cxn>
                  <a:cxn ang="0">
                    <a:pos x="367" y="278"/>
                  </a:cxn>
                  <a:cxn ang="0">
                    <a:pos x="212" y="661"/>
                  </a:cxn>
                  <a:cxn ang="0">
                    <a:pos x="218" y="676"/>
                  </a:cxn>
                  <a:cxn ang="0">
                    <a:pos x="225" y="687"/>
                  </a:cxn>
                  <a:cxn ang="0">
                    <a:pos x="233" y="695"/>
                  </a:cxn>
                  <a:cxn ang="0">
                    <a:pos x="244" y="701"/>
                  </a:cxn>
                  <a:cxn ang="0">
                    <a:pos x="255" y="705"/>
                  </a:cxn>
                  <a:cxn ang="0">
                    <a:pos x="268" y="705"/>
                  </a:cxn>
                  <a:cxn ang="0">
                    <a:pos x="293" y="700"/>
                  </a:cxn>
                  <a:cxn ang="0">
                    <a:pos x="319" y="691"/>
                  </a:cxn>
                  <a:cxn ang="0">
                    <a:pos x="343" y="676"/>
                  </a:cxn>
                  <a:cxn ang="0">
                    <a:pos x="364" y="662"/>
                  </a:cxn>
                  <a:cxn ang="0">
                    <a:pos x="377" y="648"/>
                  </a:cxn>
                </a:cxnLst>
                <a:rect l="0" t="0" r="r" b="b"/>
                <a:pathLst>
                  <a:path w="385" h="821">
                    <a:moveTo>
                      <a:pt x="385" y="768"/>
                    </a:moveTo>
                    <a:lnTo>
                      <a:pt x="379" y="774"/>
                    </a:lnTo>
                    <a:lnTo>
                      <a:pt x="374" y="780"/>
                    </a:lnTo>
                    <a:lnTo>
                      <a:pt x="368" y="785"/>
                    </a:lnTo>
                    <a:lnTo>
                      <a:pt x="362" y="790"/>
                    </a:lnTo>
                    <a:lnTo>
                      <a:pt x="348" y="800"/>
                    </a:lnTo>
                    <a:lnTo>
                      <a:pt x="332" y="807"/>
                    </a:lnTo>
                    <a:lnTo>
                      <a:pt x="316" y="811"/>
                    </a:lnTo>
                    <a:lnTo>
                      <a:pt x="298" y="816"/>
                    </a:lnTo>
                    <a:lnTo>
                      <a:pt x="280" y="819"/>
                    </a:lnTo>
                    <a:lnTo>
                      <a:pt x="261" y="821"/>
                    </a:lnTo>
                    <a:lnTo>
                      <a:pt x="241" y="821"/>
                    </a:lnTo>
                    <a:lnTo>
                      <a:pt x="224" y="820"/>
                    </a:lnTo>
                    <a:lnTo>
                      <a:pt x="206" y="819"/>
                    </a:lnTo>
                    <a:lnTo>
                      <a:pt x="188" y="815"/>
                    </a:lnTo>
                    <a:lnTo>
                      <a:pt x="172" y="811"/>
                    </a:lnTo>
                    <a:lnTo>
                      <a:pt x="156" y="806"/>
                    </a:lnTo>
                    <a:lnTo>
                      <a:pt x="143" y="800"/>
                    </a:lnTo>
                    <a:lnTo>
                      <a:pt x="131" y="794"/>
                    </a:lnTo>
                    <a:lnTo>
                      <a:pt x="117" y="783"/>
                    </a:lnTo>
                    <a:lnTo>
                      <a:pt x="106" y="772"/>
                    </a:lnTo>
                    <a:lnTo>
                      <a:pt x="97" y="764"/>
                    </a:lnTo>
                    <a:lnTo>
                      <a:pt x="88" y="755"/>
                    </a:lnTo>
                    <a:lnTo>
                      <a:pt x="82" y="747"/>
                    </a:lnTo>
                    <a:lnTo>
                      <a:pt x="77" y="739"/>
                    </a:lnTo>
                    <a:lnTo>
                      <a:pt x="74" y="731"/>
                    </a:lnTo>
                    <a:lnTo>
                      <a:pt x="71" y="723"/>
                    </a:lnTo>
                    <a:lnTo>
                      <a:pt x="69" y="704"/>
                    </a:lnTo>
                    <a:lnTo>
                      <a:pt x="69" y="682"/>
                    </a:lnTo>
                    <a:lnTo>
                      <a:pt x="68" y="654"/>
                    </a:lnTo>
                    <a:lnTo>
                      <a:pt x="68" y="619"/>
                    </a:lnTo>
                    <a:lnTo>
                      <a:pt x="68" y="278"/>
                    </a:lnTo>
                    <a:lnTo>
                      <a:pt x="0" y="274"/>
                    </a:lnTo>
                    <a:lnTo>
                      <a:pt x="0" y="171"/>
                    </a:lnTo>
                    <a:lnTo>
                      <a:pt x="68" y="171"/>
                    </a:lnTo>
                    <a:lnTo>
                      <a:pt x="68" y="40"/>
                    </a:lnTo>
                    <a:lnTo>
                      <a:pt x="212" y="0"/>
                    </a:lnTo>
                    <a:lnTo>
                      <a:pt x="212" y="170"/>
                    </a:lnTo>
                    <a:lnTo>
                      <a:pt x="367" y="170"/>
                    </a:lnTo>
                    <a:lnTo>
                      <a:pt x="367" y="278"/>
                    </a:lnTo>
                    <a:lnTo>
                      <a:pt x="212" y="278"/>
                    </a:lnTo>
                    <a:lnTo>
                      <a:pt x="212" y="661"/>
                    </a:lnTo>
                    <a:lnTo>
                      <a:pt x="214" y="669"/>
                    </a:lnTo>
                    <a:lnTo>
                      <a:pt x="218" y="676"/>
                    </a:lnTo>
                    <a:lnTo>
                      <a:pt x="220" y="682"/>
                    </a:lnTo>
                    <a:lnTo>
                      <a:pt x="225" y="687"/>
                    </a:lnTo>
                    <a:lnTo>
                      <a:pt x="228" y="692"/>
                    </a:lnTo>
                    <a:lnTo>
                      <a:pt x="233" y="695"/>
                    </a:lnTo>
                    <a:lnTo>
                      <a:pt x="238" y="699"/>
                    </a:lnTo>
                    <a:lnTo>
                      <a:pt x="244" y="701"/>
                    </a:lnTo>
                    <a:lnTo>
                      <a:pt x="250" y="704"/>
                    </a:lnTo>
                    <a:lnTo>
                      <a:pt x="255" y="705"/>
                    </a:lnTo>
                    <a:lnTo>
                      <a:pt x="261" y="705"/>
                    </a:lnTo>
                    <a:lnTo>
                      <a:pt x="268" y="705"/>
                    </a:lnTo>
                    <a:lnTo>
                      <a:pt x="280" y="704"/>
                    </a:lnTo>
                    <a:lnTo>
                      <a:pt x="293" y="700"/>
                    </a:lnTo>
                    <a:lnTo>
                      <a:pt x="306" y="697"/>
                    </a:lnTo>
                    <a:lnTo>
                      <a:pt x="319" y="691"/>
                    </a:lnTo>
                    <a:lnTo>
                      <a:pt x="331" y="683"/>
                    </a:lnTo>
                    <a:lnTo>
                      <a:pt x="343" y="676"/>
                    </a:lnTo>
                    <a:lnTo>
                      <a:pt x="354" y="669"/>
                    </a:lnTo>
                    <a:lnTo>
                      <a:pt x="364" y="662"/>
                    </a:lnTo>
                    <a:lnTo>
                      <a:pt x="371" y="655"/>
                    </a:lnTo>
                    <a:lnTo>
                      <a:pt x="377" y="648"/>
                    </a:lnTo>
                    <a:lnTo>
                      <a:pt x="385" y="7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0" name="Freeform 74"/>
              <p:cNvSpPr>
                <a:spLocks/>
              </p:cNvSpPr>
              <p:nvPr/>
            </p:nvSpPr>
            <p:spPr bwMode="auto">
              <a:xfrm>
                <a:off x="2473" y="2636"/>
                <a:ext cx="67" cy="109"/>
              </a:xfrm>
              <a:custGeom>
                <a:avLst/>
                <a:gdLst/>
                <a:ahLst/>
                <a:cxnLst>
                  <a:cxn ang="0">
                    <a:pos x="396" y="159"/>
                  </a:cxn>
                  <a:cxn ang="0">
                    <a:pos x="382" y="146"/>
                  </a:cxn>
                  <a:cxn ang="0">
                    <a:pos x="365" y="134"/>
                  </a:cxn>
                  <a:cxn ang="0">
                    <a:pos x="347" y="125"/>
                  </a:cxn>
                  <a:cxn ang="0">
                    <a:pos x="322" y="122"/>
                  </a:cxn>
                  <a:cxn ang="0">
                    <a:pos x="289" y="131"/>
                  </a:cxn>
                  <a:cxn ang="0">
                    <a:pos x="259" y="146"/>
                  </a:cxn>
                  <a:cxn ang="0">
                    <a:pos x="231" y="166"/>
                  </a:cxn>
                  <a:cxn ang="0">
                    <a:pos x="208" y="192"/>
                  </a:cxn>
                  <a:cxn ang="0">
                    <a:pos x="189" y="219"/>
                  </a:cxn>
                  <a:cxn ang="0">
                    <a:pos x="174" y="249"/>
                  </a:cxn>
                  <a:cxn ang="0">
                    <a:pos x="167" y="278"/>
                  </a:cxn>
                  <a:cxn ang="0">
                    <a:pos x="168" y="622"/>
                  </a:cxn>
                  <a:cxn ang="0">
                    <a:pos x="177" y="632"/>
                  </a:cxn>
                  <a:cxn ang="0">
                    <a:pos x="186" y="643"/>
                  </a:cxn>
                  <a:cxn ang="0">
                    <a:pos x="192" y="652"/>
                  </a:cxn>
                  <a:cxn ang="0">
                    <a:pos x="194" y="656"/>
                  </a:cxn>
                  <a:cxn ang="0">
                    <a:pos x="190" y="657"/>
                  </a:cxn>
                  <a:cxn ang="0">
                    <a:pos x="9" y="651"/>
                  </a:cxn>
                  <a:cxn ang="0">
                    <a:pos x="15" y="641"/>
                  </a:cxn>
                  <a:cxn ang="0">
                    <a:pos x="21" y="633"/>
                  </a:cxn>
                  <a:cxn ang="0">
                    <a:pos x="25" y="626"/>
                  </a:cxn>
                  <a:cxn ang="0">
                    <a:pos x="24" y="59"/>
                  </a:cxn>
                  <a:cxn ang="0">
                    <a:pos x="21" y="53"/>
                  </a:cxn>
                  <a:cxn ang="0">
                    <a:pos x="14" y="46"/>
                  </a:cxn>
                  <a:cxn ang="0">
                    <a:pos x="6" y="38"/>
                  </a:cxn>
                  <a:cxn ang="0">
                    <a:pos x="0" y="30"/>
                  </a:cxn>
                  <a:cxn ang="0">
                    <a:pos x="168" y="121"/>
                  </a:cxn>
                  <a:cxn ang="0">
                    <a:pos x="201" y="83"/>
                  </a:cxn>
                  <a:cxn ang="0">
                    <a:pos x="237" y="43"/>
                  </a:cxn>
                  <a:cxn ang="0">
                    <a:pos x="257" y="26"/>
                  </a:cxn>
                  <a:cxn ang="0">
                    <a:pos x="279" y="13"/>
                  </a:cxn>
                  <a:cxn ang="0">
                    <a:pos x="302" y="4"/>
                  </a:cxn>
                  <a:cxn ang="0">
                    <a:pos x="329" y="0"/>
                  </a:cxn>
                  <a:cxn ang="0">
                    <a:pos x="349" y="1"/>
                  </a:cxn>
                  <a:cxn ang="0">
                    <a:pos x="370" y="6"/>
                  </a:cxn>
                  <a:cxn ang="0">
                    <a:pos x="388" y="13"/>
                  </a:cxn>
                  <a:cxn ang="0">
                    <a:pos x="402" y="24"/>
                  </a:cxn>
                </a:cxnLst>
                <a:rect l="0" t="0" r="r" b="b"/>
                <a:pathLst>
                  <a:path w="402" h="657">
                    <a:moveTo>
                      <a:pt x="402" y="165"/>
                    </a:moveTo>
                    <a:lnTo>
                      <a:pt x="396" y="159"/>
                    </a:lnTo>
                    <a:lnTo>
                      <a:pt x="389" y="152"/>
                    </a:lnTo>
                    <a:lnTo>
                      <a:pt x="382" y="146"/>
                    </a:lnTo>
                    <a:lnTo>
                      <a:pt x="373" y="140"/>
                    </a:lnTo>
                    <a:lnTo>
                      <a:pt x="365" y="134"/>
                    </a:lnTo>
                    <a:lnTo>
                      <a:pt x="356" y="128"/>
                    </a:lnTo>
                    <a:lnTo>
                      <a:pt x="347" y="125"/>
                    </a:lnTo>
                    <a:lnTo>
                      <a:pt x="338" y="121"/>
                    </a:lnTo>
                    <a:lnTo>
                      <a:pt x="322" y="122"/>
                    </a:lnTo>
                    <a:lnTo>
                      <a:pt x="305" y="125"/>
                    </a:lnTo>
                    <a:lnTo>
                      <a:pt x="289" y="131"/>
                    </a:lnTo>
                    <a:lnTo>
                      <a:pt x="274" y="137"/>
                    </a:lnTo>
                    <a:lnTo>
                      <a:pt x="259" y="146"/>
                    </a:lnTo>
                    <a:lnTo>
                      <a:pt x="245" y="156"/>
                    </a:lnTo>
                    <a:lnTo>
                      <a:pt x="231" y="166"/>
                    </a:lnTo>
                    <a:lnTo>
                      <a:pt x="219" y="178"/>
                    </a:lnTo>
                    <a:lnTo>
                      <a:pt x="208" y="192"/>
                    </a:lnTo>
                    <a:lnTo>
                      <a:pt x="197" y="205"/>
                    </a:lnTo>
                    <a:lnTo>
                      <a:pt x="189" y="219"/>
                    </a:lnTo>
                    <a:lnTo>
                      <a:pt x="180" y="235"/>
                    </a:lnTo>
                    <a:lnTo>
                      <a:pt x="174" y="249"/>
                    </a:lnTo>
                    <a:lnTo>
                      <a:pt x="170" y="263"/>
                    </a:lnTo>
                    <a:lnTo>
                      <a:pt x="167" y="278"/>
                    </a:lnTo>
                    <a:lnTo>
                      <a:pt x="166" y="292"/>
                    </a:lnTo>
                    <a:lnTo>
                      <a:pt x="168" y="622"/>
                    </a:lnTo>
                    <a:lnTo>
                      <a:pt x="172" y="626"/>
                    </a:lnTo>
                    <a:lnTo>
                      <a:pt x="177" y="632"/>
                    </a:lnTo>
                    <a:lnTo>
                      <a:pt x="182" y="637"/>
                    </a:lnTo>
                    <a:lnTo>
                      <a:pt x="186" y="643"/>
                    </a:lnTo>
                    <a:lnTo>
                      <a:pt x="190" y="649"/>
                    </a:lnTo>
                    <a:lnTo>
                      <a:pt x="192" y="652"/>
                    </a:lnTo>
                    <a:lnTo>
                      <a:pt x="194" y="655"/>
                    </a:lnTo>
                    <a:lnTo>
                      <a:pt x="194" y="656"/>
                    </a:lnTo>
                    <a:lnTo>
                      <a:pt x="192" y="656"/>
                    </a:lnTo>
                    <a:lnTo>
                      <a:pt x="190" y="657"/>
                    </a:lnTo>
                    <a:lnTo>
                      <a:pt x="7" y="657"/>
                    </a:lnTo>
                    <a:lnTo>
                      <a:pt x="9" y="651"/>
                    </a:lnTo>
                    <a:lnTo>
                      <a:pt x="13" y="646"/>
                    </a:lnTo>
                    <a:lnTo>
                      <a:pt x="15" y="641"/>
                    </a:lnTo>
                    <a:lnTo>
                      <a:pt x="19" y="638"/>
                    </a:lnTo>
                    <a:lnTo>
                      <a:pt x="21" y="633"/>
                    </a:lnTo>
                    <a:lnTo>
                      <a:pt x="24" y="629"/>
                    </a:lnTo>
                    <a:lnTo>
                      <a:pt x="25" y="626"/>
                    </a:lnTo>
                    <a:lnTo>
                      <a:pt x="25" y="622"/>
                    </a:lnTo>
                    <a:lnTo>
                      <a:pt x="24" y="59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10" y="42"/>
                    </a:lnTo>
                    <a:lnTo>
                      <a:pt x="6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168" y="31"/>
                    </a:lnTo>
                    <a:lnTo>
                      <a:pt x="168" y="121"/>
                    </a:lnTo>
                    <a:lnTo>
                      <a:pt x="185" y="103"/>
                    </a:lnTo>
                    <a:lnTo>
                      <a:pt x="201" y="83"/>
                    </a:lnTo>
                    <a:lnTo>
                      <a:pt x="219" y="62"/>
                    </a:lnTo>
                    <a:lnTo>
                      <a:pt x="237" y="43"/>
                    </a:lnTo>
                    <a:lnTo>
                      <a:pt x="247" y="35"/>
                    </a:lnTo>
                    <a:lnTo>
                      <a:pt x="257" y="26"/>
                    </a:lnTo>
                    <a:lnTo>
                      <a:pt x="268" y="19"/>
                    </a:lnTo>
                    <a:lnTo>
                      <a:pt x="279" y="13"/>
                    </a:lnTo>
                    <a:lnTo>
                      <a:pt x="291" y="7"/>
                    </a:lnTo>
                    <a:lnTo>
                      <a:pt x="302" y="4"/>
                    </a:lnTo>
                    <a:lnTo>
                      <a:pt x="316" y="1"/>
                    </a:lnTo>
                    <a:lnTo>
                      <a:pt x="329" y="0"/>
                    </a:lnTo>
                    <a:lnTo>
                      <a:pt x="340" y="0"/>
                    </a:lnTo>
                    <a:lnTo>
                      <a:pt x="349" y="1"/>
                    </a:lnTo>
                    <a:lnTo>
                      <a:pt x="360" y="4"/>
                    </a:lnTo>
                    <a:lnTo>
                      <a:pt x="370" y="6"/>
                    </a:lnTo>
                    <a:lnTo>
                      <a:pt x="379" y="9"/>
                    </a:lnTo>
                    <a:lnTo>
                      <a:pt x="388" y="13"/>
                    </a:lnTo>
                    <a:lnTo>
                      <a:pt x="396" y="18"/>
                    </a:lnTo>
                    <a:lnTo>
                      <a:pt x="402" y="24"/>
                    </a:lnTo>
                    <a:lnTo>
                      <a:pt x="402" y="16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1" name="Freeform 75"/>
              <p:cNvSpPr>
                <a:spLocks/>
              </p:cNvSpPr>
              <p:nvPr/>
            </p:nvSpPr>
            <p:spPr bwMode="auto">
              <a:xfrm>
                <a:off x="3632" y="2610"/>
                <a:ext cx="63" cy="137"/>
              </a:xfrm>
              <a:custGeom>
                <a:avLst/>
                <a:gdLst/>
                <a:ahLst/>
                <a:cxnLst>
                  <a:cxn ang="0">
                    <a:pos x="378" y="776"/>
                  </a:cxn>
                  <a:cxn ang="0">
                    <a:pos x="366" y="787"/>
                  </a:cxn>
                  <a:cxn ang="0">
                    <a:pos x="346" y="802"/>
                  </a:cxn>
                  <a:cxn ang="0">
                    <a:pos x="315" y="815"/>
                  </a:cxn>
                  <a:cxn ang="0">
                    <a:pos x="279" y="822"/>
                  </a:cxn>
                  <a:cxn ang="0">
                    <a:pos x="242" y="824"/>
                  </a:cxn>
                  <a:cxn ang="0">
                    <a:pos x="204" y="821"/>
                  </a:cxn>
                  <a:cxn ang="0">
                    <a:pos x="171" y="814"/>
                  </a:cxn>
                  <a:cxn ang="0">
                    <a:pos x="142" y="803"/>
                  </a:cxn>
                  <a:cxn ang="0">
                    <a:pos x="117" y="785"/>
                  </a:cxn>
                  <a:cxn ang="0">
                    <a:pos x="96" y="766"/>
                  </a:cxn>
                  <a:cxn ang="0">
                    <a:pos x="82" y="749"/>
                  </a:cxn>
                  <a:cxn ang="0">
                    <a:pos x="74" y="733"/>
                  </a:cxn>
                  <a:cxn ang="0">
                    <a:pos x="69" y="707"/>
                  </a:cxn>
                  <a:cxn ang="0">
                    <a:pos x="68" y="657"/>
                  </a:cxn>
                  <a:cxn ang="0">
                    <a:pos x="67" y="287"/>
                  </a:cxn>
                  <a:cxn ang="0">
                    <a:pos x="0" y="181"/>
                  </a:cxn>
                  <a:cxn ang="0">
                    <a:pos x="67" y="41"/>
                  </a:cxn>
                  <a:cxn ang="0">
                    <a:pos x="210" y="179"/>
                  </a:cxn>
                  <a:cxn ang="0">
                    <a:pos x="366" y="287"/>
                  </a:cxn>
                  <a:cxn ang="0">
                    <a:pos x="210" y="663"/>
                  </a:cxn>
                  <a:cxn ang="0">
                    <a:pos x="216" y="678"/>
                  </a:cxn>
                  <a:cxn ang="0">
                    <a:pos x="224" y="690"/>
                  </a:cxn>
                  <a:cxn ang="0">
                    <a:pos x="233" y="699"/>
                  </a:cxn>
                  <a:cxn ang="0">
                    <a:pos x="243" y="704"/>
                  </a:cxn>
                  <a:cxn ang="0">
                    <a:pos x="255" y="707"/>
                  </a:cxn>
                  <a:cxn ang="0">
                    <a:pos x="267" y="707"/>
                  </a:cxn>
                  <a:cxn ang="0">
                    <a:pos x="293" y="702"/>
                  </a:cxn>
                  <a:cxn ang="0">
                    <a:pos x="318" y="693"/>
                  </a:cxn>
                  <a:cxn ang="0">
                    <a:pos x="342" y="678"/>
                  </a:cxn>
                  <a:cxn ang="0">
                    <a:pos x="363" y="664"/>
                  </a:cxn>
                  <a:cxn ang="0">
                    <a:pos x="377" y="651"/>
                  </a:cxn>
                </a:cxnLst>
                <a:rect l="0" t="0" r="r" b="b"/>
                <a:pathLst>
                  <a:path w="383" h="824">
                    <a:moveTo>
                      <a:pt x="383" y="771"/>
                    </a:moveTo>
                    <a:lnTo>
                      <a:pt x="378" y="776"/>
                    </a:lnTo>
                    <a:lnTo>
                      <a:pt x="372" y="782"/>
                    </a:lnTo>
                    <a:lnTo>
                      <a:pt x="366" y="787"/>
                    </a:lnTo>
                    <a:lnTo>
                      <a:pt x="360" y="793"/>
                    </a:lnTo>
                    <a:lnTo>
                      <a:pt x="346" y="802"/>
                    </a:lnTo>
                    <a:lnTo>
                      <a:pt x="331" y="809"/>
                    </a:lnTo>
                    <a:lnTo>
                      <a:pt x="315" y="815"/>
                    </a:lnTo>
                    <a:lnTo>
                      <a:pt x="297" y="818"/>
                    </a:lnTo>
                    <a:lnTo>
                      <a:pt x="279" y="822"/>
                    </a:lnTo>
                    <a:lnTo>
                      <a:pt x="260" y="823"/>
                    </a:lnTo>
                    <a:lnTo>
                      <a:pt x="242" y="824"/>
                    </a:lnTo>
                    <a:lnTo>
                      <a:pt x="222" y="823"/>
                    </a:lnTo>
                    <a:lnTo>
                      <a:pt x="204" y="821"/>
                    </a:lnTo>
                    <a:lnTo>
                      <a:pt x="188" y="818"/>
                    </a:lnTo>
                    <a:lnTo>
                      <a:pt x="171" y="814"/>
                    </a:lnTo>
                    <a:lnTo>
                      <a:pt x="155" y="809"/>
                    </a:lnTo>
                    <a:lnTo>
                      <a:pt x="142" y="803"/>
                    </a:lnTo>
                    <a:lnTo>
                      <a:pt x="130" y="796"/>
                    </a:lnTo>
                    <a:lnTo>
                      <a:pt x="117" y="785"/>
                    </a:lnTo>
                    <a:lnTo>
                      <a:pt x="105" y="774"/>
                    </a:lnTo>
                    <a:lnTo>
                      <a:pt x="96" y="766"/>
                    </a:lnTo>
                    <a:lnTo>
                      <a:pt x="88" y="757"/>
                    </a:lnTo>
                    <a:lnTo>
                      <a:pt x="82" y="749"/>
                    </a:lnTo>
                    <a:lnTo>
                      <a:pt x="78" y="741"/>
                    </a:lnTo>
                    <a:lnTo>
                      <a:pt x="74" y="733"/>
                    </a:lnTo>
                    <a:lnTo>
                      <a:pt x="72" y="725"/>
                    </a:lnTo>
                    <a:lnTo>
                      <a:pt x="69" y="707"/>
                    </a:lnTo>
                    <a:lnTo>
                      <a:pt x="68" y="684"/>
                    </a:lnTo>
                    <a:lnTo>
                      <a:pt x="68" y="657"/>
                    </a:lnTo>
                    <a:lnTo>
                      <a:pt x="67" y="622"/>
                    </a:lnTo>
                    <a:lnTo>
                      <a:pt x="67" y="287"/>
                    </a:lnTo>
                    <a:lnTo>
                      <a:pt x="0" y="286"/>
                    </a:lnTo>
                    <a:lnTo>
                      <a:pt x="0" y="181"/>
                    </a:lnTo>
                    <a:lnTo>
                      <a:pt x="67" y="181"/>
                    </a:lnTo>
                    <a:lnTo>
                      <a:pt x="67" y="41"/>
                    </a:lnTo>
                    <a:lnTo>
                      <a:pt x="210" y="0"/>
                    </a:lnTo>
                    <a:lnTo>
                      <a:pt x="210" y="179"/>
                    </a:lnTo>
                    <a:lnTo>
                      <a:pt x="366" y="179"/>
                    </a:lnTo>
                    <a:lnTo>
                      <a:pt x="366" y="287"/>
                    </a:lnTo>
                    <a:lnTo>
                      <a:pt x="210" y="287"/>
                    </a:lnTo>
                    <a:lnTo>
                      <a:pt x="210" y="663"/>
                    </a:lnTo>
                    <a:lnTo>
                      <a:pt x="213" y="671"/>
                    </a:lnTo>
                    <a:lnTo>
                      <a:pt x="216" y="678"/>
                    </a:lnTo>
                    <a:lnTo>
                      <a:pt x="220" y="684"/>
                    </a:lnTo>
                    <a:lnTo>
                      <a:pt x="224" y="690"/>
                    </a:lnTo>
                    <a:lnTo>
                      <a:pt x="228" y="695"/>
                    </a:lnTo>
                    <a:lnTo>
                      <a:pt x="233" y="699"/>
                    </a:lnTo>
                    <a:lnTo>
                      <a:pt x="238" y="701"/>
                    </a:lnTo>
                    <a:lnTo>
                      <a:pt x="243" y="704"/>
                    </a:lnTo>
                    <a:lnTo>
                      <a:pt x="249" y="706"/>
                    </a:lnTo>
                    <a:lnTo>
                      <a:pt x="255" y="707"/>
                    </a:lnTo>
                    <a:lnTo>
                      <a:pt x="261" y="707"/>
                    </a:lnTo>
                    <a:lnTo>
                      <a:pt x="267" y="707"/>
                    </a:lnTo>
                    <a:lnTo>
                      <a:pt x="280" y="706"/>
                    </a:lnTo>
                    <a:lnTo>
                      <a:pt x="293" y="702"/>
                    </a:lnTo>
                    <a:lnTo>
                      <a:pt x="305" y="699"/>
                    </a:lnTo>
                    <a:lnTo>
                      <a:pt x="318" y="693"/>
                    </a:lnTo>
                    <a:lnTo>
                      <a:pt x="331" y="686"/>
                    </a:lnTo>
                    <a:lnTo>
                      <a:pt x="342" y="678"/>
                    </a:lnTo>
                    <a:lnTo>
                      <a:pt x="353" y="671"/>
                    </a:lnTo>
                    <a:lnTo>
                      <a:pt x="363" y="664"/>
                    </a:lnTo>
                    <a:lnTo>
                      <a:pt x="370" y="657"/>
                    </a:lnTo>
                    <a:lnTo>
                      <a:pt x="377" y="651"/>
                    </a:lnTo>
                    <a:lnTo>
                      <a:pt x="383" y="7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2" name="Freeform 76"/>
              <p:cNvSpPr>
                <a:spLocks/>
              </p:cNvSpPr>
              <p:nvPr/>
            </p:nvSpPr>
            <p:spPr bwMode="auto">
              <a:xfrm>
                <a:off x="3264" y="2637"/>
                <a:ext cx="77" cy="112"/>
              </a:xfrm>
              <a:custGeom>
                <a:avLst/>
                <a:gdLst/>
                <a:ahLst/>
                <a:cxnLst>
                  <a:cxn ang="0">
                    <a:pos x="441" y="558"/>
                  </a:cxn>
                  <a:cxn ang="0">
                    <a:pos x="415" y="599"/>
                  </a:cxn>
                  <a:cxn ang="0">
                    <a:pos x="380" y="630"/>
                  </a:cxn>
                  <a:cxn ang="0">
                    <a:pos x="338" y="654"/>
                  </a:cxn>
                  <a:cxn ang="0">
                    <a:pos x="279" y="668"/>
                  </a:cxn>
                  <a:cxn ang="0">
                    <a:pos x="211" y="668"/>
                  </a:cxn>
                  <a:cxn ang="0">
                    <a:pos x="95" y="643"/>
                  </a:cxn>
                  <a:cxn ang="0">
                    <a:pos x="55" y="631"/>
                  </a:cxn>
                  <a:cxn ang="0">
                    <a:pos x="39" y="640"/>
                  </a:cxn>
                  <a:cxn ang="0">
                    <a:pos x="27" y="637"/>
                  </a:cxn>
                  <a:cxn ang="0">
                    <a:pos x="47" y="483"/>
                  </a:cxn>
                  <a:cxn ang="0">
                    <a:pos x="97" y="526"/>
                  </a:cxn>
                  <a:cxn ang="0">
                    <a:pos x="154" y="552"/>
                  </a:cxn>
                  <a:cxn ang="0">
                    <a:pos x="219" y="562"/>
                  </a:cxn>
                  <a:cxn ang="0">
                    <a:pos x="279" y="555"/>
                  </a:cxn>
                  <a:cxn ang="0">
                    <a:pos x="307" y="528"/>
                  </a:cxn>
                  <a:cxn ang="0">
                    <a:pos x="323" y="491"/>
                  </a:cxn>
                  <a:cxn ang="0">
                    <a:pos x="314" y="452"/>
                  </a:cxn>
                  <a:cxn ang="0">
                    <a:pos x="282" y="422"/>
                  </a:cxn>
                  <a:cxn ang="0">
                    <a:pos x="190" y="391"/>
                  </a:cxn>
                  <a:cxn ang="0">
                    <a:pos x="100" y="360"/>
                  </a:cxn>
                  <a:cxn ang="0">
                    <a:pos x="49" y="321"/>
                  </a:cxn>
                  <a:cxn ang="0">
                    <a:pos x="26" y="288"/>
                  </a:cxn>
                  <a:cxn ang="0">
                    <a:pos x="7" y="241"/>
                  </a:cxn>
                  <a:cxn ang="0">
                    <a:pos x="0" y="190"/>
                  </a:cxn>
                  <a:cxn ang="0">
                    <a:pos x="7" y="137"/>
                  </a:cxn>
                  <a:cxn ang="0">
                    <a:pos x="37" y="83"/>
                  </a:cxn>
                  <a:cxn ang="0">
                    <a:pos x="99" y="29"/>
                  </a:cxn>
                  <a:cxn ang="0">
                    <a:pos x="173" y="3"/>
                  </a:cxn>
                  <a:cxn ang="0">
                    <a:pos x="250" y="2"/>
                  </a:cxn>
                  <a:cxn ang="0">
                    <a:pos x="371" y="26"/>
                  </a:cxn>
                  <a:cxn ang="0">
                    <a:pos x="407" y="21"/>
                  </a:cxn>
                  <a:cxn ang="0">
                    <a:pos x="415" y="15"/>
                  </a:cxn>
                  <a:cxn ang="0">
                    <a:pos x="410" y="175"/>
                  </a:cxn>
                  <a:cxn ang="0">
                    <a:pos x="382" y="149"/>
                  </a:cxn>
                  <a:cxn ang="0">
                    <a:pos x="323" y="120"/>
                  </a:cxn>
                  <a:cxn ang="0">
                    <a:pos x="249" y="107"/>
                  </a:cxn>
                  <a:cxn ang="0">
                    <a:pos x="201" y="112"/>
                  </a:cxn>
                  <a:cxn ang="0">
                    <a:pos x="167" y="130"/>
                  </a:cxn>
                  <a:cxn ang="0">
                    <a:pos x="153" y="156"/>
                  </a:cxn>
                  <a:cxn ang="0">
                    <a:pos x="147" y="183"/>
                  </a:cxn>
                  <a:cxn ang="0">
                    <a:pos x="158" y="214"/>
                  </a:cxn>
                  <a:cxn ang="0">
                    <a:pos x="191" y="239"/>
                  </a:cxn>
                  <a:cxn ang="0">
                    <a:pos x="316" y="282"/>
                  </a:cxn>
                  <a:cxn ang="0">
                    <a:pos x="395" y="320"/>
                  </a:cxn>
                  <a:cxn ang="0">
                    <a:pos x="438" y="363"/>
                  </a:cxn>
                  <a:cxn ang="0">
                    <a:pos x="455" y="402"/>
                  </a:cxn>
                  <a:cxn ang="0">
                    <a:pos x="458" y="448"/>
                  </a:cxn>
                  <a:cxn ang="0">
                    <a:pos x="456" y="498"/>
                  </a:cxn>
                </a:cxnLst>
                <a:rect l="0" t="0" r="r" b="b"/>
                <a:pathLst>
                  <a:path w="458" h="670">
                    <a:moveTo>
                      <a:pt x="452" y="521"/>
                    </a:moveTo>
                    <a:lnTo>
                      <a:pt x="449" y="534"/>
                    </a:lnTo>
                    <a:lnTo>
                      <a:pt x="445" y="546"/>
                    </a:lnTo>
                    <a:lnTo>
                      <a:pt x="441" y="558"/>
                    </a:lnTo>
                    <a:lnTo>
                      <a:pt x="435" y="569"/>
                    </a:lnTo>
                    <a:lnTo>
                      <a:pt x="429" y="580"/>
                    </a:lnTo>
                    <a:lnTo>
                      <a:pt x="423" y="589"/>
                    </a:lnTo>
                    <a:lnTo>
                      <a:pt x="415" y="599"/>
                    </a:lnTo>
                    <a:lnTo>
                      <a:pt x="408" y="607"/>
                    </a:lnTo>
                    <a:lnTo>
                      <a:pt x="399" y="616"/>
                    </a:lnTo>
                    <a:lnTo>
                      <a:pt x="390" y="623"/>
                    </a:lnTo>
                    <a:lnTo>
                      <a:pt x="380" y="630"/>
                    </a:lnTo>
                    <a:lnTo>
                      <a:pt x="371" y="637"/>
                    </a:lnTo>
                    <a:lnTo>
                      <a:pt x="360" y="643"/>
                    </a:lnTo>
                    <a:lnTo>
                      <a:pt x="349" y="648"/>
                    </a:lnTo>
                    <a:lnTo>
                      <a:pt x="338" y="654"/>
                    </a:lnTo>
                    <a:lnTo>
                      <a:pt x="328" y="658"/>
                    </a:lnTo>
                    <a:lnTo>
                      <a:pt x="311" y="662"/>
                    </a:lnTo>
                    <a:lnTo>
                      <a:pt x="295" y="666"/>
                    </a:lnTo>
                    <a:lnTo>
                      <a:pt x="279" y="668"/>
                    </a:lnTo>
                    <a:lnTo>
                      <a:pt x="262" y="670"/>
                    </a:lnTo>
                    <a:lnTo>
                      <a:pt x="245" y="670"/>
                    </a:lnTo>
                    <a:lnTo>
                      <a:pt x="228" y="670"/>
                    </a:lnTo>
                    <a:lnTo>
                      <a:pt x="211" y="668"/>
                    </a:lnTo>
                    <a:lnTo>
                      <a:pt x="195" y="666"/>
                    </a:lnTo>
                    <a:lnTo>
                      <a:pt x="161" y="660"/>
                    </a:lnTo>
                    <a:lnTo>
                      <a:pt x="128" y="652"/>
                    </a:lnTo>
                    <a:lnTo>
                      <a:pt x="95" y="643"/>
                    </a:lnTo>
                    <a:lnTo>
                      <a:pt x="63" y="634"/>
                    </a:lnTo>
                    <a:lnTo>
                      <a:pt x="61" y="632"/>
                    </a:lnTo>
                    <a:lnTo>
                      <a:pt x="57" y="631"/>
                    </a:lnTo>
                    <a:lnTo>
                      <a:pt x="55" y="631"/>
                    </a:lnTo>
                    <a:lnTo>
                      <a:pt x="52" y="632"/>
                    </a:lnTo>
                    <a:lnTo>
                      <a:pt x="47" y="634"/>
                    </a:lnTo>
                    <a:lnTo>
                      <a:pt x="43" y="637"/>
                    </a:lnTo>
                    <a:lnTo>
                      <a:pt x="39" y="640"/>
                    </a:lnTo>
                    <a:lnTo>
                      <a:pt x="34" y="641"/>
                    </a:lnTo>
                    <a:lnTo>
                      <a:pt x="32" y="640"/>
                    </a:lnTo>
                    <a:lnTo>
                      <a:pt x="29" y="638"/>
                    </a:lnTo>
                    <a:lnTo>
                      <a:pt x="27" y="637"/>
                    </a:lnTo>
                    <a:lnTo>
                      <a:pt x="25" y="634"/>
                    </a:lnTo>
                    <a:lnTo>
                      <a:pt x="25" y="470"/>
                    </a:lnTo>
                    <a:lnTo>
                      <a:pt x="38" y="470"/>
                    </a:lnTo>
                    <a:lnTo>
                      <a:pt x="47" y="483"/>
                    </a:lnTo>
                    <a:lnTo>
                      <a:pt x="58" y="495"/>
                    </a:lnTo>
                    <a:lnTo>
                      <a:pt x="70" y="507"/>
                    </a:lnTo>
                    <a:lnTo>
                      <a:pt x="83" y="518"/>
                    </a:lnTo>
                    <a:lnTo>
                      <a:pt x="97" y="526"/>
                    </a:lnTo>
                    <a:lnTo>
                      <a:pt x="110" y="534"/>
                    </a:lnTo>
                    <a:lnTo>
                      <a:pt x="124" y="542"/>
                    </a:lnTo>
                    <a:lnTo>
                      <a:pt x="138" y="547"/>
                    </a:lnTo>
                    <a:lnTo>
                      <a:pt x="154" y="552"/>
                    </a:lnTo>
                    <a:lnTo>
                      <a:pt x="170" y="556"/>
                    </a:lnTo>
                    <a:lnTo>
                      <a:pt x="186" y="558"/>
                    </a:lnTo>
                    <a:lnTo>
                      <a:pt x="203" y="561"/>
                    </a:lnTo>
                    <a:lnTo>
                      <a:pt x="219" y="562"/>
                    </a:lnTo>
                    <a:lnTo>
                      <a:pt x="235" y="561"/>
                    </a:lnTo>
                    <a:lnTo>
                      <a:pt x="252" y="559"/>
                    </a:lnTo>
                    <a:lnTo>
                      <a:pt x="270" y="557"/>
                    </a:lnTo>
                    <a:lnTo>
                      <a:pt x="279" y="555"/>
                    </a:lnTo>
                    <a:lnTo>
                      <a:pt x="287" y="550"/>
                    </a:lnTo>
                    <a:lnTo>
                      <a:pt x="294" y="544"/>
                    </a:lnTo>
                    <a:lnTo>
                      <a:pt x="301" y="537"/>
                    </a:lnTo>
                    <a:lnTo>
                      <a:pt x="307" y="528"/>
                    </a:lnTo>
                    <a:lnTo>
                      <a:pt x="313" y="520"/>
                    </a:lnTo>
                    <a:lnTo>
                      <a:pt x="317" y="510"/>
                    </a:lnTo>
                    <a:lnTo>
                      <a:pt x="320" y="501"/>
                    </a:lnTo>
                    <a:lnTo>
                      <a:pt x="323" y="491"/>
                    </a:lnTo>
                    <a:lnTo>
                      <a:pt x="323" y="482"/>
                    </a:lnTo>
                    <a:lnTo>
                      <a:pt x="322" y="471"/>
                    </a:lnTo>
                    <a:lnTo>
                      <a:pt x="318" y="461"/>
                    </a:lnTo>
                    <a:lnTo>
                      <a:pt x="314" y="452"/>
                    </a:lnTo>
                    <a:lnTo>
                      <a:pt x="310" y="443"/>
                    </a:lnTo>
                    <a:lnTo>
                      <a:pt x="305" y="436"/>
                    </a:lnTo>
                    <a:lnTo>
                      <a:pt x="299" y="431"/>
                    </a:lnTo>
                    <a:lnTo>
                      <a:pt x="282" y="422"/>
                    </a:lnTo>
                    <a:lnTo>
                      <a:pt x="265" y="413"/>
                    </a:lnTo>
                    <a:lnTo>
                      <a:pt x="246" y="408"/>
                    </a:lnTo>
                    <a:lnTo>
                      <a:pt x="228" y="402"/>
                    </a:lnTo>
                    <a:lnTo>
                      <a:pt x="190" y="391"/>
                    </a:lnTo>
                    <a:lnTo>
                      <a:pt x="153" y="380"/>
                    </a:lnTo>
                    <a:lnTo>
                      <a:pt x="135" y="374"/>
                    </a:lnTo>
                    <a:lnTo>
                      <a:pt x="117" y="367"/>
                    </a:lnTo>
                    <a:lnTo>
                      <a:pt x="100" y="360"/>
                    </a:lnTo>
                    <a:lnTo>
                      <a:pt x="83" y="351"/>
                    </a:lnTo>
                    <a:lnTo>
                      <a:pt x="69" y="341"/>
                    </a:lnTo>
                    <a:lnTo>
                      <a:pt x="55" y="329"/>
                    </a:lnTo>
                    <a:lnTo>
                      <a:pt x="49" y="321"/>
                    </a:lnTo>
                    <a:lnTo>
                      <a:pt x="43" y="314"/>
                    </a:lnTo>
                    <a:lnTo>
                      <a:pt x="37" y="306"/>
                    </a:lnTo>
                    <a:lnTo>
                      <a:pt x="32" y="297"/>
                    </a:lnTo>
                    <a:lnTo>
                      <a:pt x="26" y="288"/>
                    </a:lnTo>
                    <a:lnTo>
                      <a:pt x="20" y="276"/>
                    </a:lnTo>
                    <a:lnTo>
                      <a:pt x="15" y="265"/>
                    </a:lnTo>
                    <a:lnTo>
                      <a:pt x="10" y="253"/>
                    </a:lnTo>
                    <a:lnTo>
                      <a:pt x="7" y="241"/>
                    </a:lnTo>
                    <a:lnTo>
                      <a:pt x="4" y="228"/>
                    </a:lnTo>
                    <a:lnTo>
                      <a:pt x="2" y="215"/>
                    </a:lnTo>
                    <a:lnTo>
                      <a:pt x="1" y="202"/>
                    </a:lnTo>
                    <a:lnTo>
                      <a:pt x="0" y="190"/>
                    </a:lnTo>
                    <a:lnTo>
                      <a:pt x="0" y="177"/>
                    </a:lnTo>
                    <a:lnTo>
                      <a:pt x="1" y="163"/>
                    </a:lnTo>
                    <a:lnTo>
                      <a:pt x="4" y="150"/>
                    </a:lnTo>
                    <a:lnTo>
                      <a:pt x="7" y="137"/>
                    </a:lnTo>
                    <a:lnTo>
                      <a:pt x="12" y="124"/>
                    </a:lnTo>
                    <a:lnTo>
                      <a:pt x="18" y="112"/>
                    </a:lnTo>
                    <a:lnTo>
                      <a:pt x="25" y="100"/>
                    </a:lnTo>
                    <a:lnTo>
                      <a:pt x="37" y="83"/>
                    </a:lnTo>
                    <a:lnTo>
                      <a:pt x="50" y="68"/>
                    </a:lnTo>
                    <a:lnTo>
                      <a:pt x="64" y="53"/>
                    </a:lnTo>
                    <a:lnTo>
                      <a:pt x="81" y="40"/>
                    </a:lnTo>
                    <a:lnTo>
                      <a:pt x="99" y="29"/>
                    </a:lnTo>
                    <a:lnTo>
                      <a:pt x="118" y="19"/>
                    </a:lnTo>
                    <a:lnTo>
                      <a:pt x="137" y="12"/>
                    </a:lnTo>
                    <a:lnTo>
                      <a:pt x="158" y="7"/>
                    </a:lnTo>
                    <a:lnTo>
                      <a:pt x="173" y="3"/>
                    </a:lnTo>
                    <a:lnTo>
                      <a:pt x="189" y="1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50" y="2"/>
                    </a:lnTo>
                    <a:lnTo>
                      <a:pt x="280" y="7"/>
                    </a:lnTo>
                    <a:lnTo>
                      <a:pt x="310" y="14"/>
                    </a:lnTo>
                    <a:lnTo>
                      <a:pt x="340" y="20"/>
                    </a:lnTo>
                    <a:lnTo>
                      <a:pt x="371" y="26"/>
                    </a:lnTo>
                    <a:lnTo>
                      <a:pt x="401" y="29"/>
                    </a:lnTo>
                    <a:lnTo>
                      <a:pt x="403" y="26"/>
                    </a:lnTo>
                    <a:lnTo>
                      <a:pt x="404" y="23"/>
                    </a:lnTo>
                    <a:lnTo>
                      <a:pt x="407" y="21"/>
                    </a:lnTo>
                    <a:lnTo>
                      <a:pt x="408" y="19"/>
                    </a:lnTo>
                    <a:lnTo>
                      <a:pt x="410" y="16"/>
                    </a:lnTo>
                    <a:lnTo>
                      <a:pt x="413" y="15"/>
                    </a:lnTo>
                    <a:lnTo>
                      <a:pt x="415" y="15"/>
                    </a:lnTo>
                    <a:lnTo>
                      <a:pt x="419" y="16"/>
                    </a:lnTo>
                    <a:lnTo>
                      <a:pt x="422" y="187"/>
                    </a:lnTo>
                    <a:lnTo>
                      <a:pt x="416" y="181"/>
                    </a:lnTo>
                    <a:lnTo>
                      <a:pt x="410" y="175"/>
                    </a:lnTo>
                    <a:lnTo>
                      <a:pt x="403" y="169"/>
                    </a:lnTo>
                    <a:lnTo>
                      <a:pt x="396" y="162"/>
                    </a:lnTo>
                    <a:lnTo>
                      <a:pt x="389" y="155"/>
                    </a:lnTo>
                    <a:lnTo>
                      <a:pt x="382" y="149"/>
                    </a:lnTo>
                    <a:lnTo>
                      <a:pt x="373" y="143"/>
                    </a:lnTo>
                    <a:lnTo>
                      <a:pt x="365" y="138"/>
                    </a:lnTo>
                    <a:lnTo>
                      <a:pt x="344" y="129"/>
                    </a:lnTo>
                    <a:lnTo>
                      <a:pt x="323" y="120"/>
                    </a:lnTo>
                    <a:lnTo>
                      <a:pt x="299" y="113"/>
                    </a:lnTo>
                    <a:lnTo>
                      <a:pt x="274" y="108"/>
                    </a:lnTo>
                    <a:lnTo>
                      <a:pt x="262" y="107"/>
                    </a:lnTo>
                    <a:lnTo>
                      <a:pt x="249" y="107"/>
                    </a:lnTo>
                    <a:lnTo>
                      <a:pt x="237" y="107"/>
                    </a:lnTo>
                    <a:lnTo>
                      <a:pt x="225" y="107"/>
                    </a:lnTo>
                    <a:lnTo>
                      <a:pt x="213" y="110"/>
                    </a:lnTo>
                    <a:lnTo>
                      <a:pt x="201" y="112"/>
                    </a:lnTo>
                    <a:lnTo>
                      <a:pt x="190" y="116"/>
                    </a:lnTo>
                    <a:lnTo>
                      <a:pt x="179" y="120"/>
                    </a:lnTo>
                    <a:lnTo>
                      <a:pt x="173" y="125"/>
                    </a:lnTo>
                    <a:lnTo>
                      <a:pt x="167" y="130"/>
                    </a:lnTo>
                    <a:lnTo>
                      <a:pt x="162" y="136"/>
                    </a:lnTo>
                    <a:lnTo>
                      <a:pt x="159" y="142"/>
                    </a:lnTo>
                    <a:lnTo>
                      <a:pt x="155" y="149"/>
                    </a:lnTo>
                    <a:lnTo>
                      <a:pt x="153" y="156"/>
                    </a:lnTo>
                    <a:lnTo>
                      <a:pt x="150" y="163"/>
                    </a:lnTo>
                    <a:lnTo>
                      <a:pt x="148" y="172"/>
                    </a:lnTo>
                    <a:lnTo>
                      <a:pt x="147" y="177"/>
                    </a:lnTo>
                    <a:lnTo>
                      <a:pt x="147" y="183"/>
                    </a:lnTo>
                    <a:lnTo>
                      <a:pt x="148" y="189"/>
                    </a:lnTo>
                    <a:lnTo>
                      <a:pt x="149" y="193"/>
                    </a:lnTo>
                    <a:lnTo>
                      <a:pt x="153" y="204"/>
                    </a:lnTo>
                    <a:lnTo>
                      <a:pt x="158" y="214"/>
                    </a:lnTo>
                    <a:lnTo>
                      <a:pt x="165" y="222"/>
                    </a:lnTo>
                    <a:lnTo>
                      <a:pt x="173" y="230"/>
                    </a:lnTo>
                    <a:lnTo>
                      <a:pt x="182" y="235"/>
                    </a:lnTo>
                    <a:lnTo>
                      <a:pt x="191" y="239"/>
                    </a:lnTo>
                    <a:lnTo>
                      <a:pt x="229" y="253"/>
                    </a:lnTo>
                    <a:lnTo>
                      <a:pt x="273" y="268"/>
                    </a:lnTo>
                    <a:lnTo>
                      <a:pt x="294" y="275"/>
                    </a:lnTo>
                    <a:lnTo>
                      <a:pt x="316" y="282"/>
                    </a:lnTo>
                    <a:lnTo>
                      <a:pt x="336" y="290"/>
                    </a:lnTo>
                    <a:lnTo>
                      <a:pt x="358" y="300"/>
                    </a:lnTo>
                    <a:lnTo>
                      <a:pt x="377" y="309"/>
                    </a:lnTo>
                    <a:lnTo>
                      <a:pt x="395" y="320"/>
                    </a:lnTo>
                    <a:lnTo>
                      <a:pt x="411" y="333"/>
                    </a:lnTo>
                    <a:lnTo>
                      <a:pt x="426" y="348"/>
                    </a:lnTo>
                    <a:lnTo>
                      <a:pt x="432" y="355"/>
                    </a:lnTo>
                    <a:lnTo>
                      <a:pt x="438" y="363"/>
                    </a:lnTo>
                    <a:lnTo>
                      <a:pt x="444" y="372"/>
                    </a:lnTo>
                    <a:lnTo>
                      <a:pt x="447" y="381"/>
                    </a:lnTo>
                    <a:lnTo>
                      <a:pt x="452" y="391"/>
                    </a:lnTo>
                    <a:lnTo>
                      <a:pt x="455" y="402"/>
                    </a:lnTo>
                    <a:lnTo>
                      <a:pt x="457" y="412"/>
                    </a:lnTo>
                    <a:lnTo>
                      <a:pt x="458" y="423"/>
                    </a:lnTo>
                    <a:lnTo>
                      <a:pt x="458" y="436"/>
                    </a:lnTo>
                    <a:lnTo>
                      <a:pt x="458" y="448"/>
                    </a:lnTo>
                    <a:lnTo>
                      <a:pt x="458" y="461"/>
                    </a:lnTo>
                    <a:lnTo>
                      <a:pt x="458" y="473"/>
                    </a:lnTo>
                    <a:lnTo>
                      <a:pt x="457" y="486"/>
                    </a:lnTo>
                    <a:lnTo>
                      <a:pt x="456" y="498"/>
                    </a:lnTo>
                    <a:lnTo>
                      <a:pt x="455" y="510"/>
                    </a:lnTo>
                    <a:lnTo>
                      <a:pt x="452" y="52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3" name="Freeform 77"/>
              <p:cNvSpPr>
                <a:spLocks/>
              </p:cNvSpPr>
              <p:nvPr/>
            </p:nvSpPr>
            <p:spPr bwMode="auto">
              <a:xfrm>
                <a:off x="3165" y="2637"/>
                <a:ext cx="87" cy="108"/>
              </a:xfrm>
              <a:custGeom>
                <a:avLst/>
                <a:gdLst/>
                <a:ahLst/>
                <a:cxnLst>
                  <a:cxn ang="0">
                    <a:pos x="339" y="648"/>
                  </a:cxn>
                  <a:cxn ang="0">
                    <a:pos x="337" y="647"/>
                  </a:cxn>
                  <a:cxn ang="0">
                    <a:pos x="337" y="644"/>
                  </a:cxn>
                  <a:cxn ang="0">
                    <a:pos x="345" y="635"/>
                  </a:cxn>
                  <a:cxn ang="0">
                    <a:pos x="355" y="624"/>
                  </a:cxn>
                  <a:cxn ang="0">
                    <a:pos x="360" y="613"/>
                  </a:cxn>
                  <a:cxn ang="0">
                    <a:pos x="358" y="189"/>
                  </a:cxn>
                  <a:cxn ang="0">
                    <a:pos x="351" y="165"/>
                  </a:cxn>
                  <a:cxn ang="0">
                    <a:pos x="338" y="144"/>
                  </a:cxn>
                  <a:cxn ang="0">
                    <a:pos x="324" y="131"/>
                  </a:cxn>
                  <a:cxn ang="0">
                    <a:pos x="305" y="125"/>
                  </a:cxn>
                  <a:cxn ang="0">
                    <a:pos x="284" y="125"/>
                  </a:cxn>
                  <a:cxn ang="0">
                    <a:pos x="265" y="131"/>
                  </a:cxn>
                  <a:cxn ang="0">
                    <a:pos x="246" y="141"/>
                  </a:cxn>
                  <a:cxn ang="0">
                    <a:pos x="229" y="154"/>
                  </a:cxn>
                  <a:cxn ang="0">
                    <a:pos x="214" y="168"/>
                  </a:cxn>
                  <a:cxn ang="0">
                    <a:pos x="194" y="192"/>
                  </a:cxn>
                  <a:cxn ang="0">
                    <a:pos x="181" y="215"/>
                  </a:cxn>
                  <a:cxn ang="0">
                    <a:pos x="173" y="229"/>
                  </a:cxn>
                  <a:cxn ang="0">
                    <a:pos x="167" y="244"/>
                  </a:cxn>
                  <a:cxn ang="0">
                    <a:pos x="163" y="259"/>
                  </a:cxn>
                  <a:cxn ang="0">
                    <a:pos x="162" y="616"/>
                  </a:cxn>
                  <a:cxn ang="0">
                    <a:pos x="167" y="631"/>
                  </a:cxn>
                  <a:cxn ang="0">
                    <a:pos x="175" y="642"/>
                  </a:cxn>
                  <a:cxn ang="0">
                    <a:pos x="181" y="647"/>
                  </a:cxn>
                  <a:cxn ang="0">
                    <a:pos x="182" y="648"/>
                  </a:cxn>
                  <a:cxn ang="0">
                    <a:pos x="180" y="649"/>
                  </a:cxn>
                  <a:cxn ang="0">
                    <a:pos x="0" y="648"/>
                  </a:cxn>
                  <a:cxn ang="0">
                    <a:pos x="4" y="640"/>
                  </a:cxn>
                  <a:cxn ang="0">
                    <a:pos x="11" y="628"/>
                  </a:cxn>
                  <a:cxn ang="0">
                    <a:pos x="16" y="618"/>
                  </a:cxn>
                  <a:cxn ang="0">
                    <a:pos x="17" y="51"/>
                  </a:cxn>
                  <a:cxn ang="0">
                    <a:pos x="162" y="23"/>
                  </a:cxn>
                  <a:cxn ang="0">
                    <a:pos x="170" y="95"/>
                  </a:cxn>
                  <a:cxn ang="0">
                    <a:pos x="188" y="75"/>
                  </a:cxn>
                  <a:cxn ang="0">
                    <a:pos x="209" y="55"/>
                  </a:cxn>
                  <a:cxn ang="0">
                    <a:pos x="230" y="38"/>
                  </a:cxn>
                  <a:cxn ang="0">
                    <a:pos x="254" y="23"/>
                  </a:cxn>
                  <a:cxn ang="0">
                    <a:pos x="281" y="12"/>
                  </a:cxn>
                  <a:cxn ang="0">
                    <a:pos x="307" y="3"/>
                  </a:cxn>
                  <a:cxn ang="0">
                    <a:pos x="336" y="0"/>
                  </a:cxn>
                  <a:cxn ang="0">
                    <a:pos x="367" y="2"/>
                  </a:cxn>
                  <a:cxn ang="0">
                    <a:pos x="400" y="10"/>
                  </a:cxn>
                  <a:cxn ang="0">
                    <a:pos x="433" y="27"/>
                  </a:cxn>
                  <a:cxn ang="0">
                    <a:pos x="453" y="45"/>
                  </a:cxn>
                  <a:cxn ang="0">
                    <a:pos x="465" y="59"/>
                  </a:cxn>
                  <a:cxn ang="0">
                    <a:pos x="476" y="82"/>
                  </a:cxn>
                  <a:cxn ang="0">
                    <a:pos x="488" y="113"/>
                  </a:cxn>
                  <a:cxn ang="0">
                    <a:pos x="495" y="147"/>
                  </a:cxn>
                  <a:cxn ang="0">
                    <a:pos x="499" y="183"/>
                  </a:cxn>
                  <a:cxn ang="0">
                    <a:pos x="499" y="611"/>
                  </a:cxn>
                  <a:cxn ang="0">
                    <a:pos x="502" y="618"/>
                  </a:cxn>
                  <a:cxn ang="0">
                    <a:pos x="511" y="631"/>
                  </a:cxn>
                  <a:cxn ang="0">
                    <a:pos x="518" y="642"/>
                  </a:cxn>
                  <a:cxn ang="0">
                    <a:pos x="519" y="648"/>
                  </a:cxn>
                </a:cxnLst>
                <a:rect l="0" t="0" r="r" b="b"/>
                <a:pathLst>
                  <a:path w="519" h="649">
                    <a:moveTo>
                      <a:pt x="519" y="648"/>
                    </a:moveTo>
                    <a:lnTo>
                      <a:pt x="339" y="648"/>
                    </a:lnTo>
                    <a:lnTo>
                      <a:pt x="338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7" y="644"/>
                    </a:lnTo>
                    <a:lnTo>
                      <a:pt x="341" y="640"/>
                    </a:lnTo>
                    <a:lnTo>
                      <a:pt x="345" y="635"/>
                    </a:lnTo>
                    <a:lnTo>
                      <a:pt x="350" y="630"/>
                    </a:lnTo>
                    <a:lnTo>
                      <a:pt x="355" y="624"/>
                    </a:lnTo>
                    <a:lnTo>
                      <a:pt x="358" y="618"/>
                    </a:lnTo>
                    <a:lnTo>
                      <a:pt x="360" y="613"/>
                    </a:lnTo>
                    <a:lnTo>
                      <a:pt x="360" y="201"/>
                    </a:lnTo>
                    <a:lnTo>
                      <a:pt x="358" y="189"/>
                    </a:lnTo>
                    <a:lnTo>
                      <a:pt x="356" y="177"/>
                    </a:lnTo>
                    <a:lnTo>
                      <a:pt x="351" y="165"/>
                    </a:lnTo>
                    <a:lnTo>
                      <a:pt x="345" y="154"/>
                    </a:lnTo>
                    <a:lnTo>
                      <a:pt x="338" y="144"/>
                    </a:lnTo>
                    <a:lnTo>
                      <a:pt x="331" y="137"/>
                    </a:lnTo>
                    <a:lnTo>
                      <a:pt x="324" y="131"/>
                    </a:lnTo>
                    <a:lnTo>
                      <a:pt x="315" y="128"/>
                    </a:lnTo>
                    <a:lnTo>
                      <a:pt x="305" y="125"/>
                    </a:lnTo>
                    <a:lnTo>
                      <a:pt x="295" y="124"/>
                    </a:lnTo>
                    <a:lnTo>
                      <a:pt x="284" y="125"/>
                    </a:lnTo>
                    <a:lnTo>
                      <a:pt x="275" y="128"/>
                    </a:lnTo>
                    <a:lnTo>
                      <a:pt x="265" y="131"/>
                    </a:lnTo>
                    <a:lnTo>
                      <a:pt x="255" y="136"/>
                    </a:lnTo>
                    <a:lnTo>
                      <a:pt x="246" y="141"/>
                    </a:lnTo>
                    <a:lnTo>
                      <a:pt x="238" y="147"/>
                    </a:lnTo>
                    <a:lnTo>
                      <a:pt x="229" y="154"/>
                    </a:lnTo>
                    <a:lnTo>
                      <a:pt x="221" y="161"/>
                    </a:lnTo>
                    <a:lnTo>
                      <a:pt x="214" y="168"/>
                    </a:lnTo>
                    <a:lnTo>
                      <a:pt x="206" y="177"/>
                    </a:lnTo>
                    <a:lnTo>
                      <a:pt x="194" y="192"/>
                    </a:lnTo>
                    <a:lnTo>
                      <a:pt x="185" y="209"/>
                    </a:lnTo>
                    <a:lnTo>
                      <a:pt x="181" y="215"/>
                    </a:lnTo>
                    <a:lnTo>
                      <a:pt x="178" y="222"/>
                    </a:lnTo>
                    <a:lnTo>
                      <a:pt x="173" y="229"/>
                    </a:lnTo>
                    <a:lnTo>
                      <a:pt x="170" y="236"/>
                    </a:lnTo>
                    <a:lnTo>
                      <a:pt x="167" y="244"/>
                    </a:lnTo>
                    <a:lnTo>
                      <a:pt x="164" y="251"/>
                    </a:lnTo>
                    <a:lnTo>
                      <a:pt x="163" y="259"/>
                    </a:lnTo>
                    <a:lnTo>
                      <a:pt x="162" y="266"/>
                    </a:lnTo>
                    <a:lnTo>
                      <a:pt x="162" y="616"/>
                    </a:lnTo>
                    <a:lnTo>
                      <a:pt x="163" y="624"/>
                    </a:lnTo>
                    <a:lnTo>
                      <a:pt x="167" y="631"/>
                    </a:lnTo>
                    <a:lnTo>
                      <a:pt x="170" y="637"/>
                    </a:lnTo>
                    <a:lnTo>
                      <a:pt x="175" y="642"/>
                    </a:lnTo>
                    <a:lnTo>
                      <a:pt x="179" y="646"/>
                    </a:lnTo>
                    <a:lnTo>
                      <a:pt x="181" y="647"/>
                    </a:lnTo>
                    <a:lnTo>
                      <a:pt x="182" y="648"/>
                    </a:lnTo>
                    <a:lnTo>
                      <a:pt x="182" y="648"/>
                    </a:lnTo>
                    <a:lnTo>
                      <a:pt x="181" y="649"/>
                    </a:lnTo>
                    <a:lnTo>
                      <a:pt x="180" y="649"/>
                    </a:lnTo>
                    <a:lnTo>
                      <a:pt x="2" y="649"/>
                    </a:lnTo>
                    <a:lnTo>
                      <a:pt x="0" y="648"/>
                    </a:lnTo>
                    <a:lnTo>
                      <a:pt x="2" y="644"/>
                    </a:lnTo>
                    <a:lnTo>
                      <a:pt x="4" y="640"/>
                    </a:lnTo>
                    <a:lnTo>
                      <a:pt x="8" y="634"/>
                    </a:lnTo>
                    <a:lnTo>
                      <a:pt x="11" y="628"/>
                    </a:lnTo>
                    <a:lnTo>
                      <a:pt x="14" y="623"/>
                    </a:lnTo>
                    <a:lnTo>
                      <a:pt x="16" y="618"/>
                    </a:lnTo>
                    <a:lnTo>
                      <a:pt x="17" y="616"/>
                    </a:lnTo>
                    <a:lnTo>
                      <a:pt x="17" y="51"/>
                    </a:lnTo>
                    <a:lnTo>
                      <a:pt x="5" y="23"/>
                    </a:lnTo>
                    <a:lnTo>
                      <a:pt x="162" y="23"/>
                    </a:lnTo>
                    <a:lnTo>
                      <a:pt x="162" y="107"/>
                    </a:lnTo>
                    <a:lnTo>
                      <a:pt x="170" y="95"/>
                    </a:lnTo>
                    <a:lnTo>
                      <a:pt x="179" y="84"/>
                    </a:lnTo>
                    <a:lnTo>
                      <a:pt x="188" y="75"/>
                    </a:lnTo>
                    <a:lnTo>
                      <a:pt x="198" y="64"/>
                    </a:lnTo>
                    <a:lnTo>
                      <a:pt x="209" y="55"/>
                    </a:lnTo>
                    <a:lnTo>
                      <a:pt x="220" y="46"/>
                    </a:lnTo>
                    <a:lnTo>
                      <a:pt x="230" y="38"/>
                    </a:lnTo>
                    <a:lnTo>
                      <a:pt x="242" y="29"/>
                    </a:lnTo>
                    <a:lnTo>
                      <a:pt x="254" y="23"/>
                    </a:lnTo>
                    <a:lnTo>
                      <a:pt x="267" y="16"/>
                    </a:lnTo>
                    <a:lnTo>
                      <a:pt x="281" y="12"/>
                    </a:lnTo>
                    <a:lnTo>
                      <a:pt x="294" y="7"/>
                    </a:lnTo>
                    <a:lnTo>
                      <a:pt x="307" y="3"/>
                    </a:lnTo>
                    <a:lnTo>
                      <a:pt x="321" y="1"/>
                    </a:lnTo>
                    <a:lnTo>
                      <a:pt x="336" y="0"/>
                    </a:lnTo>
                    <a:lnTo>
                      <a:pt x="350" y="0"/>
                    </a:lnTo>
                    <a:lnTo>
                      <a:pt x="367" y="2"/>
                    </a:lnTo>
                    <a:lnTo>
                      <a:pt x="384" y="6"/>
                    </a:lnTo>
                    <a:lnTo>
                      <a:pt x="400" y="10"/>
                    </a:lnTo>
                    <a:lnTo>
                      <a:pt x="417" y="17"/>
                    </a:lnTo>
                    <a:lnTo>
                      <a:pt x="433" y="27"/>
                    </a:lnTo>
                    <a:lnTo>
                      <a:pt x="447" y="38"/>
                    </a:lnTo>
                    <a:lnTo>
                      <a:pt x="453" y="45"/>
                    </a:lnTo>
                    <a:lnTo>
                      <a:pt x="459" y="52"/>
                    </a:lnTo>
                    <a:lnTo>
                      <a:pt x="465" y="59"/>
                    </a:lnTo>
                    <a:lnTo>
                      <a:pt x="470" y="68"/>
                    </a:lnTo>
                    <a:lnTo>
                      <a:pt x="476" y="82"/>
                    </a:lnTo>
                    <a:lnTo>
                      <a:pt x="482" y="98"/>
                    </a:lnTo>
                    <a:lnTo>
                      <a:pt x="488" y="113"/>
                    </a:lnTo>
                    <a:lnTo>
                      <a:pt x="491" y="130"/>
                    </a:lnTo>
                    <a:lnTo>
                      <a:pt x="495" y="147"/>
                    </a:lnTo>
                    <a:lnTo>
                      <a:pt x="497" y="165"/>
                    </a:lnTo>
                    <a:lnTo>
                      <a:pt x="499" y="183"/>
                    </a:lnTo>
                    <a:lnTo>
                      <a:pt x="499" y="201"/>
                    </a:lnTo>
                    <a:lnTo>
                      <a:pt x="499" y="611"/>
                    </a:lnTo>
                    <a:lnTo>
                      <a:pt x="500" y="613"/>
                    </a:lnTo>
                    <a:lnTo>
                      <a:pt x="502" y="618"/>
                    </a:lnTo>
                    <a:lnTo>
                      <a:pt x="506" y="624"/>
                    </a:lnTo>
                    <a:lnTo>
                      <a:pt x="511" y="631"/>
                    </a:lnTo>
                    <a:lnTo>
                      <a:pt x="514" y="637"/>
                    </a:lnTo>
                    <a:lnTo>
                      <a:pt x="518" y="642"/>
                    </a:lnTo>
                    <a:lnTo>
                      <a:pt x="519" y="647"/>
                    </a:lnTo>
                    <a:lnTo>
                      <a:pt x="519" y="6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4" name="Freeform 78"/>
              <p:cNvSpPr>
                <a:spLocks noEditPoints="1"/>
              </p:cNvSpPr>
              <p:nvPr/>
            </p:nvSpPr>
            <p:spPr bwMode="auto">
              <a:xfrm>
                <a:off x="2751" y="2636"/>
                <a:ext cx="87" cy="112"/>
              </a:xfrm>
              <a:custGeom>
                <a:avLst/>
                <a:gdLst/>
                <a:ahLst/>
                <a:cxnLst>
                  <a:cxn ang="0">
                    <a:pos x="147" y="356"/>
                  </a:cxn>
                  <a:cxn ang="0">
                    <a:pos x="140" y="363"/>
                  </a:cxn>
                  <a:cxn ang="0">
                    <a:pos x="144" y="392"/>
                  </a:cxn>
                  <a:cxn ang="0">
                    <a:pos x="151" y="421"/>
                  </a:cxn>
                  <a:cxn ang="0">
                    <a:pos x="162" y="453"/>
                  </a:cxn>
                  <a:cxn ang="0">
                    <a:pos x="180" y="484"/>
                  </a:cxn>
                  <a:cxn ang="0">
                    <a:pos x="203" y="511"/>
                  </a:cxn>
                  <a:cxn ang="0">
                    <a:pos x="230" y="534"/>
                  </a:cxn>
                  <a:cxn ang="0">
                    <a:pos x="261" y="550"/>
                  </a:cxn>
                  <a:cxn ang="0">
                    <a:pos x="304" y="557"/>
                  </a:cxn>
                  <a:cxn ang="0">
                    <a:pos x="353" y="552"/>
                  </a:cxn>
                  <a:cxn ang="0">
                    <a:pos x="400" y="538"/>
                  </a:cxn>
                  <a:cxn ang="0">
                    <a:pos x="441" y="514"/>
                  </a:cxn>
                  <a:cxn ang="0">
                    <a:pos x="476" y="484"/>
                  </a:cxn>
                  <a:cxn ang="0">
                    <a:pos x="506" y="460"/>
                  </a:cxn>
                  <a:cxn ang="0">
                    <a:pos x="493" y="620"/>
                  </a:cxn>
                  <a:cxn ang="0">
                    <a:pos x="451" y="640"/>
                  </a:cxn>
                  <a:cxn ang="0">
                    <a:pos x="387" y="660"/>
                  </a:cxn>
                  <a:cxn ang="0">
                    <a:pos x="309" y="672"/>
                  </a:cxn>
                  <a:cxn ang="0">
                    <a:pos x="254" y="670"/>
                  </a:cxn>
                  <a:cxn ang="0">
                    <a:pos x="214" y="662"/>
                  </a:cxn>
                  <a:cxn ang="0">
                    <a:pos x="177" y="648"/>
                  </a:cxn>
                  <a:cxn ang="0">
                    <a:pos x="123" y="614"/>
                  </a:cxn>
                  <a:cxn ang="0">
                    <a:pos x="79" y="571"/>
                  </a:cxn>
                  <a:cxn ang="0">
                    <a:pos x="44" y="521"/>
                  </a:cxn>
                  <a:cxn ang="0">
                    <a:pos x="18" y="466"/>
                  </a:cxn>
                  <a:cxn ang="0">
                    <a:pos x="5" y="406"/>
                  </a:cxn>
                  <a:cxn ang="0">
                    <a:pos x="0" y="333"/>
                  </a:cxn>
                  <a:cxn ang="0">
                    <a:pos x="6" y="256"/>
                  </a:cxn>
                  <a:cxn ang="0">
                    <a:pos x="25" y="182"/>
                  </a:cxn>
                  <a:cxn ang="0">
                    <a:pos x="57" y="116"/>
                  </a:cxn>
                  <a:cxn ang="0">
                    <a:pos x="87" y="78"/>
                  </a:cxn>
                  <a:cxn ang="0">
                    <a:pos x="116" y="54"/>
                  </a:cxn>
                  <a:cxn ang="0">
                    <a:pos x="148" y="33"/>
                  </a:cxn>
                  <a:cxn ang="0">
                    <a:pos x="197" y="12"/>
                  </a:cxn>
                  <a:cxn ang="0">
                    <a:pos x="251" y="2"/>
                  </a:cxn>
                  <a:cxn ang="0">
                    <a:pos x="308" y="2"/>
                  </a:cxn>
                  <a:cxn ang="0">
                    <a:pos x="363" y="14"/>
                  </a:cxn>
                  <a:cxn ang="0">
                    <a:pos x="411" y="37"/>
                  </a:cxn>
                  <a:cxn ang="0">
                    <a:pos x="451" y="78"/>
                  </a:cxn>
                  <a:cxn ang="0">
                    <a:pos x="481" y="130"/>
                  </a:cxn>
                  <a:cxn ang="0">
                    <a:pos x="504" y="189"/>
                  </a:cxn>
                  <a:cxn ang="0">
                    <a:pos x="516" y="252"/>
                  </a:cxn>
                  <a:cxn ang="0">
                    <a:pos x="520" y="315"/>
                  </a:cxn>
                  <a:cxn ang="0">
                    <a:pos x="158" y="252"/>
                  </a:cxn>
                  <a:cxn ang="0">
                    <a:pos x="151" y="232"/>
                  </a:cxn>
                  <a:cxn ang="0">
                    <a:pos x="154" y="211"/>
                  </a:cxn>
                  <a:cxn ang="0">
                    <a:pos x="164" y="180"/>
                  </a:cxn>
                  <a:cxn ang="0">
                    <a:pos x="190" y="134"/>
                  </a:cxn>
                  <a:cxn ang="0">
                    <a:pos x="209" y="116"/>
                  </a:cxn>
                  <a:cxn ang="0">
                    <a:pos x="233" y="104"/>
                  </a:cxn>
                  <a:cxn ang="0">
                    <a:pos x="260" y="98"/>
                  </a:cxn>
                  <a:cxn ang="0">
                    <a:pos x="284" y="101"/>
                  </a:cxn>
                  <a:cxn ang="0">
                    <a:pos x="326" y="122"/>
                  </a:cxn>
                  <a:cxn ang="0">
                    <a:pos x="353" y="151"/>
                  </a:cxn>
                  <a:cxn ang="0">
                    <a:pos x="372" y="183"/>
                  </a:cxn>
                  <a:cxn ang="0">
                    <a:pos x="384" y="222"/>
                  </a:cxn>
                  <a:cxn ang="0">
                    <a:pos x="158" y="252"/>
                  </a:cxn>
                </a:cxnLst>
                <a:rect l="0" t="0" r="r" b="b"/>
                <a:pathLst>
                  <a:path w="520" h="672">
                    <a:moveTo>
                      <a:pt x="518" y="356"/>
                    </a:moveTo>
                    <a:lnTo>
                      <a:pt x="151" y="356"/>
                    </a:lnTo>
                    <a:lnTo>
                      <a:pt x="147" y="356"/>
                    </a:lnTo>
                    <a:lnTo>
                      <a:pt x="144" y="357"/>
                    </a:lnTo>
                    <a:lnTo>
                      <a:pt x="142" y="359"/>
                    </a:lnTo>
                    <a:lnTo>
                      <a:pt x="140" y="363"/>
                    </a:lnTo>
                    <a:lnTo>
                      <a:pt x="140" y="371"/>
                    </a:lnTo>
                    <a:lnTo>
                      <a:pt x="141" y="381"/>
                    </a:lnTo>
                    <a:lnTo>
                      <a:pt x="144" y="392"/>
                    </a:lnTo>
                    <a:lnTo>
                      <a:pt x="147" y="402"/>
                    </a:lnTo>
                    <a:lnTo>
                      <a:pt x="150" y="413"/>
                    </a:lnTo>
                    <a:lnTo>
                      <a:pt x="151" y="421"/>
                    </a:lnTo>
                    <a:lnTo>
                      <a:pt x="154" y="432"/>
                    </a:lnTo>
                    <a:lnTo>
                      <a:pt x="158" y="442"/>
                    </a:lnTo>
                    <a:lnTo>
                      <a:pt x="162" y="453"/>
                    </a:lnTo>
                    <a:lnTo>
                      <a:pt x="168" y="463"/>
                    </a:lnTo>
                    <a:lnTo>
                      <a:pt x="174" y="474"/>
                    </a:lnTo>
                    <a:lnTo>
                      <a:pt x="180" y="484"/>
                    </a:lnTo>
                    <a:lnTo>
                      <a:pt x="187" y="493"/>
                    </a:lnTo>
                    <a:lnTo>
                      <a:pt x="195" y="503"/>
                    </a:lnTo>
                    <a:lnTo>
                      <a:pt x="203" y="511"/>
                    </a:lnTo>
                    <a:lnTo>
                      <a:pt x="212" y="520"/>
                    </a:lnTo>
                    <a:lnTo>
                      <a:pt x="220" y="528"/>
                    </a:lnTo>
                    <a:lnTo>
                      <a:pt x="230" y="534"/>
                    </a:lnTo>
                    <a:lnTo>
                      <a:pt x="241" y="540"/>
                    </a:lnTo>
                    <a:lnTo>
                      <a:pt x="250" y="546"/>
                    </a:lnTo>
                    <a:lnTo>
                      <a:pt x="261" y="550"/>
                    </a:lnTo>
                    <a:lnTo>
                      <a:pt x="271" y="553"/>
                    </a:lnTo>
                    <a:lnTo>
                      <a:pt x="287" y="555"/>
                    </a:lnTo>
                    <a:lnTo>
                      <a:pt x="304" y="557"/>
                    </a:lnTo>
                    <a:lnTo>
                      <a:pt x="321" y="557"/>
                    </a:lnTo>
                    <a:lnTo>
                      <a:pt x="338" y="554"/>
                    </a:lnTo>
                    <a:lnTo>
                      <a:pt x="353" y="552"/>
                    </a:lnTo>
                    <a:lnTo>
                      <a:pt x="370" y="548"/>
                    </a:lnTo>
                    <a:lnTo>
                      <a:pt x="384" y="544"/>
                    </a:lnTo>
                    <a:lnTo>
                      <a:pt x="400" y="538"/>
                    </a:lnTo>
                    <a:lnTo>
                      <a:pt x="414" y="530"/>
                    </a:lnTo>
                    <a:lnTo>
                      <a:pt x="427" y="523"/>
                    </a:lnTo>
                    <a:lnTo>
                      <a:pt x="441" y="514"/>
                    </a:lnTo>
                    <a:lnTo>
                      <a:pt x="454" y="504"/>
                    </a:lnTo>
                    <a:lnTo>
                      <a:pt x="464" y="494"/>
                    </a:lnTo>
                    <a:lnTo>
                      <a:pt x="476" y="484"/>
                    </a:lnTo>
                    <a:lnTo>
                      <a:pt x="486" y="472"/>
                    </a:lnTo>
                    <a:lnTo>
                      <a:pt x="496" y="460"/>
                    </a:lnTo>
                    <a:lnTo>
                      <a:pt x="506" y="460"/>
                    </a:lnTo>
                    <a:lnTo>
                      <a:pt x="502" y="611"/>
                    </a:lnTo>
                    <a:lnTo>
                      <a:pt x="499" y="615"/>
                    </a:lnTo>
                    <a:lnTo>
                      <a:pt x="493" y="620"/>
                    </a:lnTo>
                    <a:lnTo>
                      <a:pt x="482" y="626"/>
                    </a:lnTo>
                    <a:lnTo>
                      <a:pt x="468" y="633"/>
                    </a:lnTo>
                    <a:lnTo>
                      <a:pt x="451" y="640"/>
                    </a:lnTo>
                    <a:lnTo>
                      <a:pt x="432" y="648"/>
                    </a:lnTo>
                    <a:lnTo>
                      <a:pt x="411" y="654"/>
                    </a:lnTo>
                    <a:lnTo>
                      <a:pt x="387" y="660"/>
                    </a:lnTo>
                    <a:lnTo>
                      <a:pt x="362" y="666"/>
                    </a:lnTo>
                    <a:lnTo>
                      <a:pt x="335" y="669"/>
                    </a:lnTo>
                    <a:lnTo>
                      <a:pt x="309" y="672"/>
                    </a:lnTo>
                    <a:lnTo>
                      <a:pt x="281" y="672"/>
                    </a:lnTo>
                    <a:lnTo>
                      <a:pt x="267" y="672"/>
                    </a:lnTo>
                    <a:lnTo>
                      <a:pt x="254" y="670"/>
                    </a:lnTo>
                    <a:lnTo>
                      <a:pt x="241" y="668"/>
                    </a:lnTo>
                    <a:lnTo>
                      <a:pt x="227" y="666"/>
                    </a:lnTo>
                    <a:lnTo>
                      <a:pt x="214" y="662"/>
                    </a:lnTo>
                    <a:lnTo>
                      <a:pt x="201" y="658"/>
                    </a:lnTo>
                    <a:lnTo>
                      <a:pt x="189" y="654"/>
                    </a:lnTo>
                    <a:lnTo>
                      <a:pt x="177" y="648"/>
                    </a:lnTo>
                    <a:lnTo>
                      <a:pt x="158" y="638"/>
                    </a:lnTo>
                    <a:lnTo>
                      <a:pt x="140" y="626"/>
                    </a:lnTo>
                    <a:lnTo>
                      <a:pt x="123" y="614"/>
                    </a:lnTo>
                    <a:lnTo>
                      <a:pt x="108" y="601"/>
                    </a:lnTo>
                    <a:lnTo>
                      <a:pt x="93" y="587"/>
                    </a:lnTo>
                    <a:lnTo>
                      <a:pt x="79" y="571"/>
                    </a:lnTo>
                    <a:lnTo>
                      <a:pt x="66" y="555"/>
                    </a:lnTo>
                    <a:lnTo>
                      <a:pt x="55" y="539"/>
                    </a:lnTo>
                    <a:lnTo>
                      <a:pt x="44" y="521"/>
                    </a:lnTo>
                    <a:lnTo>
                      <a:pt x="35" y="503"/>
                    </a:lnTo>
                    <a:lnTo>
                      <a:pt x="25" y="485"/>
                    </a:lnTo>
                    <a:lnTo>
                      <a:pt x="18" y="466"/>
                    </a:lnTo>
                    <a:lnTo>
                      <a:pt x="12" y="445"/>
                    </a:lnTo>
                    <a:lnTo>
                      <a:pt x="7" y="426"/>
                    </a:lnTo>
                    <a:lnTo>
                      <a:pt x="5" y="406"/>
                    </a:lnTo>
                    <a:lnTo>
                      <a:pt x="2" y="386"/>
                    </a:lnTo>
                    <a:lnTo>
                      <a:pt x="1" y="359"/>
                    </a:lnTo>
                    <a:lnTo>
                      <a:pt x="0" y="333"/>
                    </a:lnTo>
                    <a:lnTo>
                      <a:pt x="1" y="308"/>
                    </a:lnTo>
                    <a:lnTo>
                      <a:pt x="3" y="282"/>
                    </a:lnTo>
                    <a:lnTo>
                      <a:pt x="6" y="256"/>
                    </a:lnTo>
                    <a:lnTo>
                      <a:pt x="11" y="231"/>
                    </a:lnTo>
                    <a:lnTo>
                      <a:pt x="17" y="206"/>
                    </a:lnTo>
                    <a:lnTo>
                      <a:pt x="25" y="182"/>
                    </a:lnTo>
                    <a:lnTo>
                      <a:pt x="33" y="159"/>
                    </a:lnTo>
                    <a:lnTo>
                      <a:pt x="44" y="137"/>
                    </a:lnTo>
                    <a:lnTo>
                      <a:pt x="57" y="116"/>
                    </a:lnTo>
                    <a:lnTo>
                      <a:pt x="72" y="97"/>
                    </a:lnTo>
                    <a:lnTo>
                      <a:pt x="79" y="88"/>
                    </a:lnTo>
                    <a:lnTo>
                      <a:pt x="87" y="78"/>
                    </a:lnTo>
                    <a:lnTo>
                      <a:pt x="97" y="70"/>
                    </a:lnTo>
                    <a:lnTo>
                      <a:pt x="106" y="61"/>
                    </a:lnTo>
                    <a:lnTo>
                      <a:pt x="116" y="54"/>
                    </a:lnTo>
                    <a:lnTo>
                      <a:pt x="126" y="47"/>
                    </a:lnTo>
                    <a:lnTo>
                      <a:pt x="138" y="40"/>
                    </a:lnTo>
                    <a:lnTo>
                      <a:pt x="148" y="33"/>
                    </a:lnTo>
                    <a:lnTo>
                      <a:pt x="164" y="25"/>
                    </a:lnTo>
                    <a:lnTo>
                      <a:pt x="180" y="18"/>
                    </a:lnTo>
                    <a:lnTo>
                      <a:pt x="197" y="12"/>
                    </a:lnTo>
                    <a:lnTo>
                      <a:pt x="214" y="8"/>
                    </a:lnTo>
                    <a:lnTo>
                      <a:pt x="233" y="4"/>
                    </a:lnTo>
                    <a:lnTo>
                      <a:pt x="251" y="2"/>
                    </a:lnTo>
                    <a:lnTo>
                      <a:pt x="271" y="0"/>
                    </a:lnTo>
                    <a:lnTo>
                      <a:pt x="290" y="0"/>
                    </a:lnTo>
                    <a:lnTo>
                      <a:pt x="308" y="2"/>
                    </a:lnTo>
                    <a:lnTo>
                      <a:pt x="327" y="5"/>
                    </a:lnTo>
                    <a:lnTo>
                      <a:pt x="345" y="9"/>
                    </a:lnTo>
                    <a:lnTo>
                      <a:pt x="363" y="14"/>
                    </a:lnTo>
                    <a:lnTo>
                      <a:pt x="379" y="21"/>
                    </a:lnTo>
                    <a:lnTo>
                      <a:pt x="395" y="28"/>
                    </a:lnTo>
                    <a:lnTo>
                      <a:pt x="411" y="37"/>
                    </a:lnTo>
                    <a:lnTo>
                      <a:pt x="425" y="48"/>
                    </a:lnTo>
                    <a:lnTo>
                      <a:pt x="438" y="63"/>
                    </a:lnTo>
                    <a:lnTo>
                      <a:pt x="451" y="78"/>
                    </a:lnTo>
                    <a:lnTo>
                      <a:pt x="462" y="95"/>
                    </a:lnTo>
                    <a:lnTo>
                      <a:pt x="473" y="112"/>
                    </a:lnTo>
                    <a:lnTo>
                      <a:pt x="481" y="130"/>
                    </a:lnTo>
                    <a:lnTo>
                      <a:pt x="490" y="149"/>
                    </a:lnTo>
                    <a:lnTo>
                      <a:pt x="497" y="169"/>
                    </a:lnTo>
                    <a:lnTo>
                      <a:pt x="504" y="189"/>
                    </a:lnTo>
                    <a:lnTo>
                      <a:pt x="509" y="210"/>
                    </a:lnTo>
                    <a:lnTo>
                      <a:pt x="512" y="230"/>
                    </a:lnTo>
                    <a:lnTo>
                      <a:pt x="516" y="252"/>
                    </a:lnTo>
                    <a:lnTo>
                      <a:pt x="518" y="273"/>
                    </a:lnTo>
                    <a:lnTo>
                      <a:pt x="520" y="293"/>
                    </a:lnTo>
                    <a:lnTo>
                      <a:pt x="520" y="315"/>
                    </a:lnTo>
                    <a:lnTo>
                      <a:pt x="520" y="335"/>
                    </a:lnTo>
                    <a:lnTo>
                      <a:pt x="518" y="356"/>
                    </a:lnTo>
                    <a:close/>
                    <a:moveTo>
                      <a:pt x="158" y="252"/>
                    </a:moveTo>
                    <a:lnTo>
                      <a:pt x="153" y="246"/>
                    </a:lnTo>
                    <a:lnTo>
                      <a:pt x="151" y="240"/>
                    </a:lnTo>
                    <a:lnTo>
                      <a:pt x="151" y="232"/>
                    </a:lnTo>
                    <a:lnTo>
                      <a:pt x="151" y="225"/>
                    </a:lnTo>
                    <a:lnTo>
                      <a:pt x="153" y="218"/>
                    </a:lnTo>
                    <a:lnTo>
                      <a:pt x="154" y="211"/>
                    </a:lnTo>
                    <a:lnTo>
                      <a:pt x="156" y="204"/>
                    </a:lnTo>
                    <a:lnTo>
                      <a:pt x="158" y="198"/>
                    </a:lnTo>
                    <a:lnTo>
                      <a:pt x="164" y="180"/>
                    </a:lnTo>
                    <a:lnTo>
                      <a:pt x="171" y="164"/>
                    </a:lnTo>
                    <a:lnTo>
                      <a:pt x="180" y="149"/>
                    </a:lnTo>
                    <a:lnTo>
                      <a:pt x="190" y="134"/>
                    </a:lnTo>
                    <a:lnTo>
                      <a:pt x="196" y="127"/>
                    </a:lnTo>
                    <a:lnTo>
                      <a:pt x="203" y="121"/>
                    </a:lnTo>
                    <a:lnTo>
                      <a:pt x="209" y="116"/>
                    </a:lnTo>
                    <a:lnTo>
                      <a:pt x="218" y="112"/>
                    </a:lnTo>
                    <a:lnTo>
                      <a:pt x="225" y="107"/>
                    </a:lnTo>
                    <a:lnTo>
                      <a:pt x="233" y="104"/>
                    </a:lnTo>
                    <a:lnTo>
                      <a:pt x="242" y="101"/>
                    </a:lnTo>
                    <a:lnTo>
                      <a:pt x="251" y="100"/>
                    </a:lnTo>
                    <a:lnTo>
                      <a:pt x="260" y="98"/>
                    </a:lnTo>
                    <a:lnTo>
                      <a:pt x="268" y="98"/>
                    </a:lnTo>
                    <a:lnTo>
                      <a:pt x="276" y="100"/>
                    </a:lnTo>
                    <a:lnTo>
                      <a:pt x="284" y="101"/>
                    </a:lnTo>
                    <a:lnTo>
                      <a:pt x="299" y="107"/>
                    </a:lnTo>
                    <a:lnTo>
                      <a:pt x="312" y="114"/>
                    </a:lnTo>
                    <a:lnTo>
                      <a:pt x="326" y="122"/>
                    </a:lnTo>
                    <a:lnTo>
                      <a:pt x="336" y="132"/>
                    </a:lnTo>
                    <a:lnTo>
                      <a:pt x="346" y="142"/>
                    </a:lnTo>
                    <a:lnTo>
                      <a:pt x="353" y="151"/>
                    </a:lnTo>
                    <a:lnTo>
                      <a:pt x="360" y="162"/>
                    </a:lnTo>
                    <a:lnTo>
                      <a:pt x="366" y="173"/>
                    </a:lnTo>
                    <a:lnTo>
                      <a:pt x="372" y="183"/>
                    </a:lnTo>
                    <a:lnTo>
                      <a:pt x="377" y="195"/>
                    </a:lnTo>
                    <a:lnTo>
                      <a:pt x="381" y="209"/>
                    </a:lnTo>
                    <a:lnTo>
                      <a:pt x="384" y="222"/>
                    </a:lnTo>
                    <a:lnTo>
                      <a:pt x="385" y="236"/>
                    </a:lnTo>
                    <a:lnTo>
                      <a:pt x="387" y="249"/>
                    </a:lnTo>
                    <a:lnTo>
                      <a:pt x="158" y="25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5" name="Freeform 79"/>
              <p:cNvSpPr>
                <a:spLocks/>
              </p:cNvSpPr>
              <p:nvPr/>
            </p:nvSpPr>
            <p:spPr bwMode="auto">
              <a:xfrm>
                <a:off x="4112" y="2831"/>
                <a:ext cx="85" cy="108"/>
              </a:xfrm>
              <a:custGeom>
                <a:avLst/>
                <a:gdLst/>
                <a:ahLst/>
                <a:cxnLst>
                  <a:cxn ang="0">
                    <a:pos x="355" y="619"/>
                  </a:cxn>
                  <a:cxn ang="0">
                    <a:pos x="354" y="171"/>
                  </a:cxn>
                  <a:cxn ang="0">
                    <a:pos x="346" y="152"/>
                  </a:cxn>
                  <a:cxn ang="0">
                    <a:pos x="330" y="138"/>
                  </a:cxn>
                  <a:cxn ang="0">
                    <a:pos x="310" y="128"/>
                  </a:cxn>
                  <a:cxn ang="0">
                    <a:pos x="286" y="128"/>
                  </a:cxn>
                  <a:cxn ang="0">
                    <a:pos x="259" y="134"/>
                  </a:cxn>
                  <a:cxn ang="0">
                    <a:pos x="234" y="146"/>
                  </a:cxn>
                  <a:cxn ang="0">
                    <a:pos x="212" y="162"/>
                  </a:cxn>
                  <a:cxn ang="0">
                    <a:pos x="191" y="181"/>
                  </a:cxn>
                  <a:cxn ang="0">
                    <a:pos x="176" y="202"/>
                  </a:cxn>
                  <a:cxn ang="0">
                    <a:pos x="165" y="225"/>
                  </a:cxn>
                  <a:cxn ang="0">
                    <a:pos x="159" y="249"/>
                  </a:cxn>
                  <a:cxn ang="0">
                    <a:pos x="158" y="611"/>
                  </a:cxn>
                  <a:cxn ang="0">
                    <a:pos x="3" y="649"/>
                  </a:cxn>
                  <a:cxn ang="0">
                    <a:pos x="18" y="60"/>
                  </a:cxn>
                  <a:cxn ang="0">
                    <a:pos x="14" y="54"/>
                  </a:cxn>
                  <a:cxn ang="0">
                    <a:pos x="7" y="41"/>
                  </a:cxn>
                  <a:cxn ang="0">
                    <a:pos x="1" y="26"/>
                  </a:cxn>
                  <a:cxn ang="0">
                    <a:pos x="1" y="22"/>
                  </a:cxn>
                  <a:cxn ang="0">
                    <a:pos x="3" y="20"/>
                  </a:cxn>
                  <a:cxn ang="0">
                    <a:pos x="150" y="24"/>
                  </a:cxn>
                  <a:cxn ang="0">
                    <a:pos x="155" y="35"/>
                  </a:cxn>
                  <a:cxn ang="0">
                    <a:pos x="159" y="53"/>
                  </a:cxn>
                  <a:cxn ang="0">
                    <a:pos x="159" y="78"/>
                  </a:cxn>
                  <a:cxn ang="0">
                    <a:pos x="159" y="103"/>
                  </a:cxn>
                  <a:cxn ang="0">
                    <a:pos x="170" y="101"/>
                  </a:cxn>
                  <a:cxn ang="0">
                    <a:pos x="191" y="75"/>
                  </a:cxn>
                  <a:cxn ang="0">
                    <a:pos x="215" y="53"/>
                  </a:cxn>
                  <a:cxn ang="0">
                    <a:pos x="241" y="32"/>
                  </a:cxn>
                  <a:cxn ang="0">
                    <a:pos x="271" y="17"/>
                  </a:cxn>
                  <a:cxn ang="0">
                    <a:pos x="301" y="6"/>
                  </a:cxn>
                  <a:cxn ang="0">
                    <a:pos x="335" y="0"/>
                  </a:cxn>
                  <a:cxn ang="0">
                    <a:pos x="368" y="1"/>
                  </a:cxn>
                  <a:cxn ang="0">
                    <a:pos x="397" y="8"/>
                  </a:cxn>
                  <a:cxn ang="0">
                    <a:pos x="420" y="19"/>
                  </a:cxn>
                  <a:cxn ang="0">
                    <a:pos x="439" y="35"/>
                  </a:cxn>
                  <a:cxn ang="0">
                    <a:pos x="456" y="53"/>
                  </a:cxn>
                  <a:cxn ang="0">
                    <a:pos x="469" y="73"/>
                  </a:cxn>
                  <a:cxn ang="0">
                    <a:pos x="480" y="95"/>
                  </a:cxn>
                  <a:cxn ang="0">
                    <a:pos x="487" y="117"/>
                  </a:cxn>
                  <a:cxn ang="0">
                    <a:pos x="491" y="141"/>
                  </a:cxn>
                  <a:cxn ang="0">
                    <a:pos x="492" y="620"/>
                  </a:cxn>
                  <a:cxn ang="0">
                    <a:pos x="495" y="626"/>
                  </a:cxn>
                  <a:cxn ang="0">
                    <a:pos x="500" y="633"/>
                  </a:cxn>
                  <a:cxn ang="0">
                    <a:pos x="505" y="641"/>
                  </a:cxn>
                  <a:cxn ang="0">
                    <a:pos x="510" y="649"/>
                  </a:cxn>
                </a:cxnLst>
                <a:rect l="0" t="0" r="r" b="b"/>
                <a:pathLst>
                  <a:path w="510" h="649">
                    <a:moveTo>
                      <a:pt x="342" y="649"/>
                    </a:moveTo>
                    <a:lnTo>
                      <a:pt x="355" y="619"/>
                    </a:lnTo>
                    <a:lnTo>
                      <a:pt x="355" y="181"/>
                    </a:lnTo>
                    <a:lnTo>
                      <a:pt x="354" y="171"/>
                    </a:lnTo>
                    <a:lnTo>
                      <a:pt x="350" y="162"/>
                    </a:lnTo>
                    <a:lnTo>
                      <a:pt x="346" y="152"/>
                    </a:lnTo>
                    <a:lnTo>
                      <a:pt x="338" y="144"/>
                    </a:lnTo>
                    <a:lnTo>
                      <a:pt x="330" y="138"/>
                    </a:lnTo>
                    <a:lnTo>
                      <a:pt x="320" y="132"/>
                    </a:lnTo>
                    <a:lnTo>
                      <a:pt x="310" y="128"/>
                    </a:lnTo>
                    <a:lnTo>
                      <a:pt x="299" y="127"/>
                    </a:lnTo>
                    <a:lnTo>
                      <a:pt x="286" y="128"/>
                    </a:lnTo>
                    <a:lnTo>
                      <a:pt x="273" y="130"/>
                    </a:lnTo>
                    <a:lnTo>
                      <a:pt x="259" y="134"/>
                    </a:lnTo>
                    <a:lnTo>
                      <a:pt x="246" y="139"/>
                    </a:lnTo>
                    <a:lnTo>
                      <a:pt x="234" y="146"/>
                    </a:lnTo>
                    <a:lnTo>
                      <a:pt x="222" y="153"/>
                    </a:lnTo>
                    <a:lnTo>
                      <a:pt x="212" y="162"/>
                    </a:lnTo>
                    <a:lnTo>
                      <a:pt x="201" y="170"/>
                    </a:lnTo>
                    <a:lnTo>
                      <a:pt x="191" y="181"/>
                    </a:lnTo>
                    <a:lnTo>
                      <a:pt x="183" y="191"/>
                    </a:lnTo>
                    <a:lnTo>
                      <a:pt x="176" y="202"/>
                    </a:lnTo>
                    <a:lnTo>
                      <a:pt x="170" y="213"/>
                    </a:lnTo>
                    <a:lnTo>
                      <a:pt x="165" y="225"/>
                    </a:lnTo>
                    <a:lnTo>
                      <a:pt x="161" y="237"/>
                    </a:lnTo>
                    <a:lnTo>
                      <a:pt x="159" y="249"/>
                    </a:lnTo>
                    <a:lnTo>
                      <a:pt x="158" y="261"/>
                    </a:lnTo>
                    <a:lnTo>
                      <a:pt x="158" y="611"/>
                    </a:lnTo>
                    <a:lnTo>
                      <a:pt x="178" y="649"/>
                    </a:lnTo>
                    <a:lnTo>
                      <a:pt x="3" y="649"/>
                    </a:lnTo>
                    <a:lnTo>
                      <a:pt x="18" y="627"/>
                    </a:lnTo>
                    <a:lnTo>
                      <a:pt x="18" y="60"/>
                    </a:lnTo>
                    <a:lnTo>
                      <a:pt x="16" y="59"/>
                    </a:lnTo>
                    <a:lnTo>
                      <a:pt x="14" y="54"/>
                    </a:lnTo>
                    <a:lnTo>
                      <a:pt x="10" y="48"/>
                    </a:lnTo>
                    <a:lnTo>
                      <a:pt x="7" y="41"/>
                    </a:lnTo>
                    <a:lnTo>
                      <a:pt x="3" y="32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146" y="20"/>
                    </a:lnTo>
                    <a:lnTo>
                      <a:pt x="150" y="24"/>
                    </a:lnTo>
                    <a:lnTo>
                      <a:pt x="153" y="30"/>
                    </a:lnTo>
                    <a:lnTo>
                      <a:pt x="155" y="35"/>
                    </a:lnTo>
                    <a:lnTo>
                      <a:pt x="156" y="41"/>
                    </a:lnTo>
                    <a:lnTo>
                      <a:pt x="159" y="53"/>
                    </a:lnTo>
                    <a:lnTo>
                      <a:pt x="159" y="65"/>
                    </a:lnTo>
                    <a:lnTo>
                      <a:pt x="159" y="78"/>
                    </a:lnTo>
                    <a:lnTo>
                      <a:pt x="158" y="90"/>
                    </a:lnTo>
                    <a:lnTo>
                      <a:pt x="159" y="103"/>
                    </a:lnTo>
                    <a:lnTo>
                      <a:pt x="160" y="114"/>
                    </a:lnTo>
                    <a:lnTo>
                      <a:pt x="170" y="101"/>
                    </a:lnTo>
                    <a:lnTo>
                      <a:pt x="180" y="89"/>
                    </a:lnTo>
                    <a:lnTo>
                      <a:pt x="191" y="75"/>
                    </a:lnTo>
                    <a:lnTo>
                      <a:pt x="203" y="63"/>
                    </a:lnTo>
                    <a:lnTo>
                      <a:pt x="215" y="53"/>
                    </a:lnTo>
                    <a:lnTo>
                      <a:pt x="228" y="42"/>
                    </a:lnTo>
                    <a:lnTo>
                      <a:pt x="241" y="32"/>
                    </a:lnTo>
                    <a:lnTo>
                      <a:pt x="256" y="24"/>
                    </a:lnTo>
                    <a:lnTo>
                      <a:pt x="271" y="17"/>
                    </a:lnTo>
                    <a:lnTo>
                      <a:pt x="286" y="11"/>
                    </a:lnTo>
                    <a:lnTo>
                      <a:pt x="301" y="6"/>
                    </a:lnTo>
                    <a:lnTo>
                      <a:pt x="318" y="2"/>
                    </a:lnTo>
                    <a:lnTo>
                      <a:pt x="335" y="0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86" y="5"/>
                    </a:lnTo>
                    <a:lnTo>
                      <a:pt x="397" y="8"/>
                    </a:lnTo>
                    <a:lnTo>
                      <a:pt x="409" y="13"/>
                    </a:lnTo>
                    <a:lnTo>
                      <a:pt x="420" y="19"/>
                    </a:lnTo>
                    <a:lnTo>
                      <a:pt x="429" y="26"/>
                    </a:lnTo>
                    <a:lnTo>
                      <a:pt x="439" y="35"/>
                    </a:lnTo>
                    <a:lnTo>
                      <a:pt x="447" y="43"/>
                    </a:lnTo>
                    <a:lnTo>
                      <a:pt x="456" y="53"/>
                    </a:lnTo>
                    <a:lnTo>
                      <a:pt x="463" y="62"/>
                    </a:lnTo>
                    <a:lnTo>
                      <a:pt x="469" y="73"/>
                    </a:lnTo>
                    <a:lnTo>
                      <a:pt x="475" y="84"/>
                    </a:lnTo>
                    <a:lnTo>
                      <a:pt x="480" y="95"/>
                    </a:lnTo>
                    <a:lnTo>
                      <a:pt x="485" y="107"/>
                    </a:lnTo>
                    <a:lnTo>
                      <a:pt x="487" y="117"/>
                    </a:lnTo>
                    <a:lnTo>
                      <a:pt x="489" y="129"/>
                    </a:lnTo>
                    <a:lnTo>
                      <a:pt x="491" y="141"/>
                    </a:lnTo>
                    <a:lnTo>
                      <a:pt x="492" y="153"/>
                    </a:lnTo>
                    <a:lnTo>
                      <a:pt x="492" y="620"/>
                    </a:lnTo>
                    <a:lnTo>
                      <a:pt x="493" y="622"/>
                    </a:lnTo>
                    <a:lnTo>
                      <a:pt x="495" y="626"/>
                    </a:lnTo>
                    <a:lnTo>
                      <a:pt x="498" y="629"/>
                    </a:lnTo>
                    <a:lnTo>
                      <a:pt x="500" y="633"/>
                    </a:lnTo>
                    <a:lnTo>
                      <a:pt x="502" y="637"/>
                    </a:lnTo>
                    <a:lnTo>
                      <a:pt x="505" y="641"/>
                    </a:lnTo>
                    <a:lnTo>
                      <a:pt x="507" y="645"/>
                    </a:lnTo>
                    <a:lnTo>
                      <a:pt x="510" y="649"/>
                    </a:lnTo>
                    <a:lnTo>
                      <a:pt x="342" y="64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6" name="Freeform 80"/>
              <p:cNvSpPr>
                <a:spLocks noEditPoints="1"/>
              </p:cNvSpPr>
              <p:nvPr/>
            </p:nvSpPr>
            <p:spPr bwMode="auto">
              <a:xfrm>
                <a:off x="4006" y="2829"/>
                <a:ext cx="95" cy="112"/>
              </a:xfrm>
              <a:custGeom>
                <a:avLst/>
                <a:gdLst/>
                <a:ahLst/>
                <a:cxnLst>
                  <a:cxn ang="0">
                    <a:pos x="382" y="652"/>
                  </a:cxn>
                  <a:cxn ang="0">
                    <a:pos x="337" y="665"/>
                  </a:cxn>
                  <a:cxn ang="0">
                    <a:pos x="288" y="671"/>
                  </a:cxn>
                  <a:cxn ang="0">
                    <a:pos x="240" y="668"/>
                  </a:cxn>
                  <a:cxn ang="0">
                    <a:pos x="194" y="656"/>
                  </a:cxn>
                  <a:cxn ang="0">
                    <a:pos x="154" y="637"/>
                  </a:cxn>
                  <a:cxn ang="0">
                    <a:pos x="119" y="613"/>
                  </a:cxn>
                  <a:cxn ang="0">
                    <a:pos x="89" y="584"/>
                  </a:cxn>
                  <a:cxn ang="0">
                    <a:pos x="63" y="552"/>
                  </a:cxn>
                  <a:cxn ang="0">
                    <a:pos x="36" y="504"/>
                  </a:cxn>
                  <a:cxn ang="0">
                    <a:pos x="10" y="425"/>
                  </a:cxn>
                  <a:cxn ang="0">
                    <a:pos x="0" y="339"/>
                  </a:cxn>
                  <a:cxn ang="0">
                    <a:pos x="8" y="251"/>
                  </a:cxn>
                  <a:cxn ang="0">
                    <a:pos x="23" y="200"/>
                  </a:cxn>
                  <a:cxn ang="0">
                    <a:pos x="48" y="152"/>
                  </a:cxn>
                  <a:cxn ang="0">
                    <a:pos x="70" y="114"/>
                  </a:cxn>
                  <a:cxn ang="0">
                    <a:pos x="78" y="99"/>
                  </a:cxn>
                  <a:cxn ang="0">
                    <a:pos x="90" y="84"/>
                  </a:cxn>
                  <a:cxn ang="0">
                    <a:pos x="123" y="52"/>
                  </a:cxn>
                  <a:cxn ang="0">
                    <a:pos x="170" y="23"/>
                  </a:cxn>
                  <a:cxn ang="0">
                    <a:pos x="225" y="5"/>
                  </a:cxn>
                  <a:cxn ang="0">
                    <a:pos x="284" y="0"/>
                  </a:cxn>
                  <a:cxn ang="0">
                    <a:pos x="344" y="8"/>
                  </a:cxn>
                  <a:cxn ang="0">
                    <a:pos x="396" y="26"/>
                  </a:cxn>
                  <a:cxn ang="0">
                    <a:pos x="433" y="49"/>
                  </a:cxn>
                  <a:cxn ang="0">
                    <a:pos x="465" y="77"/>
                  </a:cxn>
                  <a:cxn ang="0">
                    <a:pos x="493" y="108"/>
                  </a:cxn>
                  <a:cxn ang="0">
                    <a:pos x="522" y="154"/>
                  </a:cxn>
                  <a:cxn ang="0">
                    <a:pos x="551" y="232"/>
                  </a:cxn>
                  <a:cxn ang="0">
                    <a:pos x="564" y="317"/>
                  </a:cxn>
                  <a:cxn ang="0">
                    <a:pos x="563" y="403"/>
                  </a:cxn>
                  <a:cxn ang="0">
                    <a:pos x="551" y="456"/>
                  </a:cxn>
                  <a:cxn ang="0">
                    <a:pos x="531" y="507"/>
                  </a:cxn>
                  <a:cxn ang="0">
                    <a:pos x="502" y="555"/>
                  </a:cxn>
                  <a:cxn ang="0">
                    <a:pos x="467" y="596"/>
                  </a:cxn>
                  <a:cxn ang="0">
                    <a:pos x="425" y="631"/>
                  </a:cxn>
                  <a:cxn ang="0">
                    <a:pos x="322" y="544"/>
                  </a:cxn>
                  <a:cxn ang="0">
                    <a:pos x="293" y="553"/>
                  </a:cxn>
                  <a:cxn ang="0">
                    <a:pos x="261" y="552"/>
                  </a:cxn>
                  <a:cxn ang="0">
                    <a:pos x="234" y="537"/>
                  </a:cxn>
                  <a:cxn ang="0">
                    <a:pos x="205" y="509"/>
                  </a:cxn>
                  <a:cxn ang="0">
                    <a:pos x="173" y="456"/>
                  </a:cxn>
                  <a:cxn ang="0">
                    <a:pos x="156" y="396"/>
                  </a:cxn>
                  <a:cxn ang="0">
                    <a:pos x="150" y="333"/>
                  </a:cxn>
                  <a:cxn ang="0">
                    <a:pos x="156" y="269"/>
                  </a:cxn>
                  <a:cxn ang="0">
                    <a:pos x="173" y="209"/>
                  </a:cxn>
                  <a:cxn ang="0">
                    <a:pos x="197" y="165"/>
                  </a:cxn>
                  <a:cxn ang="0">
                    <a:pos x="216" y="142"/>
                  </a:cxn>
                  <a:cxn ang="0">
                    <a:pos x="240" y="126"/>
                  </a:cxn>
                  <a:cxn ang="0">
                    <a:pos x="261" y="116"/>
                  </a:cxn>
                  <a:cxn ang="0">
                    <a:pos x="291" y="115"/>
                  </a:cxn>
                  <a:cxn ang="0">
                    <a:pos x="332" y="130"/>
                  </a:cxn>
                  <a:cxn ang="0">
                    <a:pos x="363" y="163"/>
                  </a:cxn>
                  <a:cxn ang="0">
                    <a:pos x="392" y="213"/>
                  </a:cxn>
                  <a:cxn ang="0">
                    <a:pos x="410" y="270"/>
                  </a:cxn>
                  <a:cxn ang="0">
                    <a:pos x="418" y="330"/>
                  </a:cxn>
                  <a:cxn ang="0">
                    <a:pos x="413" y="391"/>
                  </a:cxn>
                  <a:cxn ang="0">
                    <a:pos x="397" y="449"/>
                  </a:cxn>
                  <a:cxn ang="0">
                    <a:pos x="380" y="487"/>
                  </a:cxn>
                  <a:cxn ang="0">
                    <a:pos x="355" y="522"/>
                  </a:cxn>
                </a:cxnLst>
                <a:rect l="0" t="0" r="r" b="b"/>
                <a:pathLst>
                  <a:path w="566" h="671">
                    <a:moveTo>
                      <a:pt x="410" y="639"/>
                    </a:moveTo>
                    <a:lnTo>
                      <a:pt x="397" y="646"/>
                    </a:lnTo>
                    <a:lnTo>
                      <a:pt x="382" y="652"/>
                    </a:lnTo>
                    <a:lnTo>
                      <a:pt x="368" y="658"/>
                    </a:lnTo>
                    <a:lnTo>
                      <a:pt x="352" y="663"/>
                    </a:lnTo>
                    <a:lnTo>
                      <a:pt x="337" y="665"/>
                    </a:lnTo>
                    <a:lnTo>
                      <a:pt x="320" y="669"/>
                    </a:lnTo>
                    <a:lnTo>
                      <a:pt x="305" y="670"/>
                    </a:lnTo>
                    <a:lnTo>
                      <a:pt x="288" y="671"/>
                    </a:lnTo>
                    <a:lnTo>
                      <a:pt x="272" y="671"/>
                    </a:lnTo>
                    <a:lnTo>
                      <a:pt x="255" y="670"/>
                    </a:lnTo>
                    <a:lnTo>
                      <a:pt x="240" y="668"/>
                    </a:lnTo>
                    <a:lnTo>
                      <a:pt x="224" y="665"/>
                    </a:lnTo>
                    <a:lnTo>
                      <a:pt x="209" y="661"/>
                    </a:lnTo>
                    <a:lnTo>
                      <a:pt x="194" y="656"/>
                    </a:lnTo>
                    <a:lnTo>
                      <a:pt x="180" y="651"/>
                    </a:lnTo>
                    <a:lnTo>
                      <a:pt x="167" y="644"/>
                    </a:lnTo>
                    <a:lnTo>
                      <a:pt x="154" y="637"/>
                    </a:lnTo>
                    <a:lnTo>
                      <a:pt x="142" y="629"/>
                    </a:lnTo>
                    <a:lnTo>
                      <a:pt x="130" y="621"/>
                    </a:lnTo>
                    <a:lnTo>
                      <a:pt x="119" y="613"/>
                    </a:lnTo>
                    <a:lnTo>
                      <a:pt x="108" y="603"/>
                    </a:lnTo>
                    <a:lnTo>
                      <a:pt x="99" y="594"/>
                    </a:lnTo>
                    <a:lnTo>
                      <a:pt x="89" y="584"/>
                    </a:lnTo>
                    <a:lnTo>
                      <a:pt x="79" y="573"/>
                    </a:lnTo>
                    <a:lnTo>
                      <a:pt x="71" y="562"/>
                    </a:lnTo>
                    <a:lnTo>
                      <a:pt x="63" y="552"/>
                    </a:lnTo>
                    <a:lnTo>
                      <a:pt x="55" y="540"/>
                    </a:lnTo>
                    <a:lnTo>
                      <a:pt x="48" y="528"/>
                    </a:lnTo>
                    <a:lnTo>
                      <a:pt x="36" y="504"/>
                    </a:lnTo>
                    <a:lnTo>
                      <a:pt x="26" y="479"/>
                    </a:lnTo>
                    <a:lnTo>
                      <a:pt x="17" y="451"/>
                    </a:lnTo>
                    <a:lnTo>
                      <a:pt x="10" y="425"/>
                    </a:lnTo>
                    <a:lnTo>
                      <a:pt x="5" y="396"/>
                    </a:lnTo>
                    <a:lnTo>
                      <a:pt x="2" y="367"/>
                    </a:lnTo>
                    <a:lnTo>
                      <a:pt x="0" y="339"/>
                    </a:lnTo>
                    <a:lnTo>
                      <a:pt x="2" y="310"/>
                    </a:lnTo>
                    <a:lnTo>
                      <a:pt x="3" y="280"/>
                    </a:lnTo>
                    <a:lnTo>
                      <a:pt x="8" y="251"/>
                    </a:lnTo>
                    <a:lnTo>
                      <a:pt x="11" y="233"/>
                    </a:lnTo>
                    <a:lnTo>
                      <a:pt x="16" y="217"/>
                    </a:lnTo>
                    <a:lnTo>
                      <a:pt x="23" y="200"/>
                    </a:lnTo>
                    <a:lnTo>
                      <a:pt x="30" y="184"/>
                    </a:lnTo>
                    <a:lnTo>
                      <a:pt x="40" y="168"/>
                    </a:lnTo>
                    <a:lnTo>
                      <a:pt x="48" y="152"/>
                    </a:lnTo>
                    <a:lnTo>
                      <a:pt x="58" y="135"/>
                    </a:lnTo>
                    <a:lnTo>
                      <a:pt x="66" y="120"/>
                    </a:lnTo>
                    <a:lnTo>
                      <a:pt x="70" y="114"/>
                    </a:lnTo>
                    <a:lnTo>
                      <a:pt x="72" y="109"/>
                    </a:lnTo>
                    <a:lnTo>
                      <a:pt x="76" y="104"/>
                    </a:lnTo>
                    <a:lnTo>
                      <a:pt x="78" y="99"/>
                    </a:lnTo>
                    <a:lnTo>
                      <a:pt x="82" y="95"/>
                    </a:lnTo>
                    <a:lnTo>
                      <a:pt x="85" y="90"/>
                    </a:lnTo>
                    <a:lnTo>
                      <a:pt x="90" y="84"/>
                    </a:lnTo>
                    <a:lnTo>
                      <a:pt x="95" y="78"/>
                    </a:lnTo>
                    <a:lnTo>
                      <a:pt x="108" y="65"/>
                    </a:lnTo>
                    <a:lnTo>
                      <a:pt x="123" y="52"/>
                    </a:lnTo>
                    <a:lnTo>
                      <a:pt x="137" y="41"/>
                    </a:lnTo>
                    <a:lnTo>
                      <a:pt x="154" y="31"/>
                    </a:lnTo>
                    <a:lnTo>
                      <a:pt x="170" y="23"/>
                    </a:lnTo>
                    <a:lnTo>
                      <a:pt x="188" y="16"/>
                    </a:lnTo>
                    <a:lnTo>
                      <a:pt x="206" y="10"/>
                    </a:lnTo>
                    <a:lnTo>
                      <a:pt x="225" y="5"/>
                    </a:lnTo>
                    <a:lnTo>
                      <a:pt x="245" y="2"/>
                    </a:lnTo>
                    <a:lnTo>
                      <a:pt x="265" y="0"/>
                    </a:lnTo>
                    <a:lnTo>
                      <a:pt x="284" y="0"/>
                    </a:lnTo>
                    <a:lnTo>
                      <a:pt x="305" y="1"/>
                    </a:lnTo>
                    <a:lnTo>
                      <a:pt x="324" y="4"/>
                    </a:lnTo>
                    <a:lnTo>
                      <a:pt x="344" y="8"/>
                    </a:lnTo>
                    <a:lnTo>
                      <a:pt x="363" y="13"/>
                    </a:lnTo>
                    <a:lnTo>
                      <a:pt x="382" y="20"/>
                    </a:lnTo>
                    <a:lnTo>
                      <a:pt x="396" y="26"/>
                    </a:lnTo>
                    <a:lnTo>
                      <a:pt x="409" y="34"/>
                    </a:lnTo>
                    <a:lnTo>
                      <a:pt x="421" y="42"/>
                    </a:lnTo>
                    <a:lnTo>
                      <a:pt x="433" y="49"/>
                    </a:lnTo>
                    <a:lnTo>
                      <a:pt x="443" y="58"/>
                    </a:lnTo>
                    <a:lnTo>
                      <a:pt x="454" y="67"/>
                    </a:lnTo>
                    <a:lnTo>
                      <a:pt x="465" y="77"/>
                    </a:lnTo>
                    <a:lnTo>
                      <a:pt x="475" y="86"/>
                    </a:lnTo>
                    <a:lnTo>
                      <a:pt x="484" y="97"/>
                    </a:lnTo>
                    <a:lnTo>
                      <a:pt x="493" y="108"/>
                    </a:lnTo>
                    <a:lnTo>
                      <a:pt x="501" y="119"/>
                    </a:lnTo>
                    <a:lnTo>
                      <a:pt x="508" y="130"/>
                    </a:lnTo>
                    <a:lnTo>
                      <a:pt x="522" y="154"/>
                    </a:lnTo>
                    <a:lnTo>
                      <a:pt x="534" y="180"/>
                    </a:lnTo>
                    <a:lnTo>
                      <a:pt x="544" y="206"/>
                    </a:lnTo>
                    <a:lnTo>
                      <a:pt x="551" y="232"/>
                    </a:lnTo>
                    <a:lnTo>
                      <a:pt x="558" y="260"/>
                    </a:lnTo>
                    <a:lnTo>
                      <a:pt x="562" y="288"/>
                    </a:lnTo>
                    <a:lnTo>
                      <a:pt x="564" y="317"/>
                    </a:lnTo>
                    <a:lnTo>
                      <a:pt x="566" y="346"/>
                    </a:lnTo>
                    <a:lnTo>
                      <a:pt x="566" y="375"/>
                    </a:lnTo>
                    <a:lnTo>
                      <a:pt x="563" y="403"/>
                    </a:lnTo>
                    <a:lnTo>
                      <a:pt x="560" y="421"/>
                    </a:lnTo>
                    <a:lnTo>
                      <a:pt x="556" y="439"/>
                    </a:lnTo>
                    <a:lnTo>
                      <a:pt x="551" y="456"/>
                    </a:lnTo>
                    <a:lnTo>
                      <a:pt x="545" y="474"/>
                    </a:lnTo>
                    <a:lnTo>
                      <a:pt x="539" y="491"/>
                    </a:lnTo>
                    <a:lnTo>
                      <a:pt x="531" y="507"/>
                    </a:lnTo>
                    <a:lnTo>
                      <a:pt x="522" y="524"/>
                    </a:lnTo>
                    <a:lnTo>
                      <a:pt x="513" y="540"/>
                    </a:lnTo>
                    <a:lnTo>
                      <a:pt x="502" y="555"/>
                    </a:lnTo>
                    <a:lnTo>
                      <a:pt x="491" y="570"/>
                    </a:lnTo>
                    <a:lnTo>
                      <a:pt x="479" y="583"/>
                    </a:lnTo>
                    <a:lnTo>
                      <a:pt x="467" y="596"/>
                    </a:lnTo>
                    <a:lnTo>
                      <a:pt x="454" y="609"/>
                    </a:lnTo>
                    <a:lnTo>
                      <a:pt x="440" y="620"/>
                    </a:lnTo>
                    <a:lnTo>
                      <a:pt x="425" y="631"/>
                    </a:lnTo>
                    <a:lnTo>
                      <a:pt x="410" y="639"/>
                    </a:lnTo>
                    <a:close/>
                    <a:moveTo>
                      <a:pt x="332" y="540"/>
                    </a:moveTo>
                    <a:lnTo>
                      <a:pt x="322" y="544"/>
                    </a:lnTo>
                    <a:lnTo>
                      <a:pt x="313" y="548"/>
                    </a:lnTo>
                    <a:lnTo>
                      <a:pt x="303" y="552"/>
                    </a:lnTo>
                    <a:lnTo>
                      <a:pt x="293" y="553"/>
                    </a:lnTo>
                    <a:lnTo>
                      <a:pt x="282" y="554"/>
                    </a:lnTo>
                    <a:lnTo>
                      <a:pt x="271" y="554"/>
                    </a:lnTo>
                    <a:lnTo>
                      <a:pt x="261" y="552"/>
                    </a:lnTo>
                    <a:lnTo>
                      <a:pt x="252" y="549"/>
                    </a:lnTo>
                    <a:lnTo>
                      <a:pt x="242" y="543"/>
                    </a:lnTo>
                    <a:lnTo>
                      <a:pt x="234" y="537"/>
                    </a:lnTo>
                    <a:lnTo>
                      <a:pt x="227" y="530"/>
                    </a:lnTo>
                    <a:lnTo>
                      <a:pt x="218" y="523"/>
                    </a:lnTo>
                    <a:lnTo>
                      <a:pt x="205" y="509"/>
                    </a:lnTo>
                    <a:lnTo>
                      <a:pt x="193" y="492"/>
                    </a:lnTo>
                    <a:lnTo>
                      <a:pt x="182" y="474"/>
                    </a:lnTo>
                    <a:lnTo>
                      <a:pt x="173" y="456"/>
                    </a:lnTo>
                    <a:lnTo>
                      <a:pt x="166" y="437"/>
                    </a:lnTo>
                    <a:lnTo>
                      <a:pt x="160" y="416"/>
                    </a:lnTo>
                    <a:lnTo>
                      <a:pt x="156" y="396"/>
                    </a:lnTo>
                    <a:lnTo>
                      <a:pt x="152" y="376"/>
                    </a:lnTo>
                    <a:lnTo>
                      <a:pt x="151" y="354"/>
                    </a:lnTo>
                    <a:lnTo>
                      <a:pt x="150" y="333"/>
                    </a:lnTo>
                    <a:lnTo>
                      <a:pt x="151" y="311"/>
                    </a:lnTo>
                    <a:lnTo>
                      <a:pt x="154" y="290"/>
                    </a:lnTo>
                    <a:lnTo>
                      <a:pt x="156" y="269"/>
                    </a:lnTo>
                    <a:lnTo>
                      <a:pt x="160" y="249"/>
                    </a:lnTo>
                    <a:lnTo>
                      <a:pt x="166" y="229"/>
                    </a:lnTo>
                    <a:lnTo>
                      <a:pt x="173" y="209"/>
                    </a:lnTo>
                    <a:lnTo>
                      <a:pt x="181" y="192"/>
                    </a:lnTo>
                    <a:lnTo>
                      <a:pt x="191" y="174"/>
                    </a:lnTo>
                    <a:lnTo>
                      <a:pt x="197" y="165"/>
                    </a:lnTo>
                    <a:lnTo>
                      <a:pt x="203" y="157"/>
                    </a:lnTo>
                    <a:lnTo>
                      <a:pt x="209" y="150"/>
                    </a:lnTo>
                    <a:lnTo>
                      <a:pt x="216" y="142"/>
                    </a:lnTo>
                    <a:lnTo>
                      <a:pt x="223" y="136"/>
                    </a:lnTo>
                    <a:lnTo>
                      <a:pt x="231" y="130"/>
                    </a:lnTo>
                    <a:lnTo>
                      <a:pt x="240" y="126"/>
                    </a:lnTo>
                    <a:lnTo>
                      <a:pt x="248" y="121"/>
                    </a:lnTo>
                    <a:lnTo>
                      <a:pt x="254" y="119"/>
                    </a:lnTo>
                    <a:lnTo>
                      <a:pt x="261" y="116"/>
                    </a:lnTo>
                    <a:lnTo>
                      <a:pt x="269" y="115"/>
                    </a:lnTo>
                    <a:lnTo>
                      <a:pt x="276" y="114"/>
                    </a:lnTo>
                    <a:lnTo>
                      <a:pt x="291" y="115"/>
                    </a:lnTo>
                    <a:lnTo>
                      <a:pt x="306" y="117"/>
                    </a:lnTo>
                    <a:lnTo>
                      <a:pt x="320" y="123"/>
                    </a:lnTo>
                    <a:lnTo>
                      <a:pt x="332" y="130"/>
                    </a:lnTo>
                    <a:lnTo>
                      <a:pt x="344" y="139"/>
                    </a:lnTo>
                    <a:lnTo>
                      <a:pt x="352" y="147"/>
                    </a:lnTo>
                    <a:lnTo>
                      <a:pt x="363" y="163"/>
                    </a:lnTo>
                    <a:lnTo>
                      <a:pt x="374" y="178"/>
                    </a:lnTo>
                    <a:lnTo>
                      <a:pt x="384" y="195"/>
                    </a:lnTo>
                    <a:lnTo>
                      <a:pt x="392" y="213"/>
                    </a:lnTo>
                    <a:lnTo>
                      <a:pt x="399" y="231"/>
                    </a:lnTo>
                    <a:lnTo>
                      <a:pt x="405" y="250"/>
                    </a:lnTo>
                    <a:lnTo>
                      <a:pt x="410" y="270"/>
                    </a:lnTo>
                    <a:lnTo>
                      <a:pt x="413" y="290"/>
                    </a:lnTo>
                    <a:lnTo>
                      <a:pt x="417" y="310"/>
                    </a:lnTo>
                    <a:lnTo>
                      <a:pt x="418" y="330"/>
                    </a:lnTo>
                    <a:lnTo>
                      <a:pt x="418" y="351"/>
                    </a:lnTo>
                    <a:lnTo>
                      <a:pt x="417" y="371"/>
                    </a:lnTo>
                    <a:lnTo>
                      <a:pt x="413" y="391"/>
                    </a:lnTo>
                    <a:lnTo>
                      <a:pt x="410" y="410"/>
                    </a:lnTo>
                    <a:lnTo>
                      <a:pt x="404" y="430"/>
                    </a:lnTo>
                    <a:lnTo>
                      <a:pt x="397" y="449"/>
                    </a:lnTo>
                    <a:lnTo>
                      <a:pt x="392" y="461"/>
                    </a:lnTo>
                    <a:lnTo>
                      <a:pt x="387" y="474"/>
                    </a:lnTo>
                    <a:lnTo>
                      <a:pt x="380" y="487"/>
                    </a:lnTo>
                    <a:lnTo>
                      <a:pt x="373" y="499"/>
                    </a:lnTo>
                    <a:lnTo>
                      <a:pt x="364" y="511"/>
                    </a:lnTo>
                    <a:lnTo>
                      <a:pt x="355" y="522"/>
                    </a:lnTo>
                    <a:lnTo>
                      <a:pt x="344" y="531"/>
                    </a:lnTo>
                    <a:lnTo>
                      <a:pt x="332" y="54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7" name="Freeform 81"/>
              <p:cNvSpPr>
                <a:spLocks noEditPoints="1"/>
              </p:cNvSpPr>
              <p:nvPr/>
            </p:nvSpPr>
            <p:spPr bwMode="auto">
              <a:xfrm>
                <a:off x="2647" y="2636"/>
                <a:ext cx="92" cy="147"/>
              </a:xfrm>
              <a:custGeom>
                <a:avLst/>
                <a:gdLst/>
                <a:ahLst/>
                <a:cxnLst>
                  <a:cxn ang="0">
                    <a:pos x="380" y="664"/>
                  </a:cxn>
                  <a:cxn ang="0">
                    <a:pos x="348" y="669"/>
                  </a:cxn>
                  <a:cxn ang="0">
                    <a:pos x="313" y="669"/>
                  </a:cxn>
                  <a:cxn ang="0">
                    <a:pos x="259" y="658"/>
                  </a:cxn>
                  <a:cxn ang="0">
                    <a:pos x="231" y="645"/>
                  </a:cxn>
                  <a:cxn ang="0">
                    <a:pos x="166" y="842"/>
                  </a:cxn>
                  <a:cxn ang="0">
                    <a:pos x="174" y="861"/>
                  </a:cxn>
                  <a:cxn ang="0">
                    <a:pos x="186" y="878"/>
                  </a:cxn>
                  <a:cxn ang="0">
                    <a:pos x="184" y="883"/>
                  </a:cxn>
                  <a:cxn ang="0">
                    <a:pos x="20" y="855"/>
                  </a:cxn>
                  <a:cxn ang="0">
                    <a:pos x="18" y="68"/>
                  </a:cxn>
                  <a:cxn ang="0">
                    <a:pos x="13" y="48"/>
                  </a:cxn>
                  <a:cxn ang="0">
                    <a:pos x="0" y="26"/>
                  </a:cxn>
                  <a:cxn ang="0">
                    <a:pos x="152" y="43"/>
                  </a:cxn>
                  <a:cxn ang="0">
                    <a:pos x="155" y="67"/>
                  </a:cxn>
                  <a:cxn ang="0">
                    <a:pos x="159" y="89"/>
                  </a:cxn>
                  <a:cxn ang="0">
                    <a:pos x="186" y="58"/>
                  </a:cxn>
                  <a:cxn ang="0">
                    <a:pos x="218" y="33"/>
                  </a:cxn>
                  <a:cxn ang="0">
                    <a:pos x="254" y="14"/>
                  </a:cxn>
                  <a:cxn ang="0">
                    <a:pos x="293" y="2"/>
                  </a:cxn>
                  <a:cxn ang="0">
                    <a:pos x="335" y="1"/>
                  </a:cxn>
                  <a:cxn ang="0">
                    <a:pos x="390" y="15"/>
                  </a:cxn>
                  <a:cxn ang="0">
                    <a:pos x="443" y="49"/>
                  </a:cxn>
                  <a:cxn ang="0">
                    <a:pos x="485" y="95"/>
                  </a:cxn>
                  <a:cxn ang="0">
                    <a:pos x="516" y="152"/>
                  </a:cxn>
                  <a:cxn ang="0">
                    <a:pos x="538" y="212"/>
                  </a:cxn>
                  <a:cxn ang="0">
                    <a:pos x="550" y="281"/>
                  </a:cxn>
                  <a:cxn ang="0">
                    <a:pos x="554" y="369"/>
                  </a:cxn>
                  <a:cxn ang="0">
                    <a:pos x="543" y="458"/>
                  </a:cxn>
                  <a:cxn ang="0">
                    <a:pos x="517" y="538"/>
                  </a:cxn>
                  <a:cxn ang="0">
                    <a:pos x="497" y="575"/>
                  </a:cxn>
                  <a:cxn ang="0">
                    <a:pos x="470" y="608"/>
                  </a:cxn>
                  <a:cxn ang="0">
                    <a:pos x="438" y="635"/>
                  </a:cxn>
                  <a:cxn ang="0">
                    <a:pos x="400" y="657"/>
                  </a:cxn>
                  <a:cxn ang="0">
                    <a:pos x="340" y="542"/>
                  </a:cxn>
                  <a:cxn ang="0">
                    <a:pos x="300" y="558"/>
                  </a:cxn>
                  <a:cxn ang="0">
                    <a:pos x="254" y="555"/>
                  </a:cxn>
                  <a:cxn ang="0">
                    <a:pos x="228" y="537"/>
                  </a:cxn>
                  <a:cxn ang="0">
                    <a:pos x="197" y="500"/>
                  </a:cxn>
                  <a:cxn ang="0">
                    <a:pos x="174" y="447"/>
                  </a:cxn>
                  <a:cxn ang="0">
                    <a:pos x="163" y="389"/>
                  </a:cxn>
                  <a:cxn ang="0">
                    <a:pos x="161" y="328"/>
                  </a:cxn>
                  <a:cxn ang="0">
                    <a:pos x="166" y="269"/>
                  </a:cxn>
                  <a:cxn ang="0">
                    <a:pos x="179" y="206"/>
                  </a:cxn>
                  <a:cxn ang="0">
                    <a:pos x="197" y="166"/>
                  </a:cxn>
                  <a:cxn ang="0">
                    <a:pos x="219" y="142"/>
                  </a:cxn>
                  <a:cxn ang="0">
                    <a:pos x="249" y="124"/>
                  </a:cxn>
                  <a:cxn ang="0">
                    <a:pos x="289" y="117"/>
                  </a:cxn>
                  <a:cxn ang="0">
                    <a:pos x="328" y="127"/>
                  </a:cxn>
                  <a:cxn ang="0">
                    <a:pos x="356" y="151"/>
                  </a:cxn>
                  <a:cxn ang="0">
                    <a:pos x="377" y="180"/>
                  </a:cxn>
                  <a:cxn ang="0">
                    <a:pos x="392" y="214"/>
                  </a:cxn>
                  <a:cxn ang="0">
                    <a:pos x="407" y="275"/>
                  </a:cxn>
                  <a:cxn ang="0">
                    <a:pos x="409" y="354"/>
                  </a:cxn>
                  <a:cxn ang="0">
                    <a:pos x="397" y="430"/>
                  </a:cxn>
                  <a:cxn ang="0">
                    <a:pos x="372" y="500"/>
                  </a:cxn>
                </a:cxnLst>
                <a:rect l="0" t="0" r="r" b="b"/>
                <a:pathLst>
                  <a:path w="554" h="883">
                    <a:moveTo>
                      <a:pt x="400" y="657"/>
                    </a:moveTo>
                    <a:lnTo>
                      <a:pt x="390" y="660"/>
                    </a:lnTo>
                    <a:lnTo>
                      <a:pt x="380" y="664"/>
                    </a:lnTo>
                    <a:lnTo>
                      <a:pt x="370" y="666"/>
                    </a:lnTo>
                    <a:lnTo>
                      <a:pt x="359" y="667"/>
                    </a:lnTo>
                    <a:lnTo>
                      <a:pt x="348" y="669"/>
                    </a:lnTo>
                    <a:lnTo>
                      <a:pt x="336" y="670"/>
                    </a:lnTo>
                    <a:lnTo>
                      <a:pt x="325" y="670"/>
                    </a:lnTo>
                    <a:lnTo>
                      <a:pt x="313" y="669"/>
                    </a:lnTo>
                    <a:lnTo>
                      <a:pt x="292" y="666"/>
                    </a:lnTo>
                    <a:lnTo>
                      <a:pt x="270" y="661"/>
                    </a:lnTo>
                    <a:lnTo>
                      <a:pt x="259" y="658"/>
                    </a:lnTo>
                    <a:lnTo>
                      <a:pt x="249" y="654"/>
                    </a:lnTo>
                    <a:lnTo>
                      <a:pt x="239" y="649"/>
                    </a:lnTo>
                    <a:lnTo>
                      <a:pt x="231" y="645"/>
                    </a:lnTo>
                    <a:lnTo>
                      <a:pt x="173" y="600"/>
                    </a:lnTo>
                    <a:lnTo>
                      <a:pt x="166" y="608"/>
                    </a:lnTo>
                    <a:lnTo>
                      <a:pt x="166" y="842"/>
                    </a:lnTo>
                    <a:lnTo>
                      <a:pt x="167" y="848"/>
                    </a:lnTo>
                    <a:lnTo>
                      <a:pt x="171" y="854"/>
                    </a:lnTo>
                    <a:lnTo>
                      <a:pt x="174" y="861"/>
                    </a:lnTo>
                    <a:lnTo>
                      <a:pt x="179" y="867"/>
                    </a:lnTo>
                    <a:lnTo>
                      <a:pt x="184" y="873"/>
                    </a:lnTo>
                    <a:lnTo>
                      <a:pt x="186" y="878"/>
                    </a:lnTo>
                    <a:lnTo>
                      <a:pt x="186" y="880"/>
                    </a:lnTo>
                    <a:lnTo>
                      <a:pt x="185" y="882"/>
                    </a:lnTo>
                    <a:lnTo>
                      <a:pt x="184" y="883"/>
                    </a:lnTo>
                    <a:lnTo>
                      <a:pt x="182" y="883"/>
                    </a:lnTo>
                    <a:lnTo>
                      <a:pt x="13" y="883"/>
                    </a:lnTo>
                    <a:lnTo>
                      <a:pt x="20" y="855"/>
                    </a:lnTo>
                    <a:lnTo>
                      <a:pt x="20" y="80"/>
                    </a:lnTo>
                    <a:lnTo>
                      <a:pt x="19" y="74"/>
                    </a:lnTo>
                    <a:lnTo>
                      <a:pt x="18" y="68"/>
                    </a:lnTo>
                    <a:lnTo>
                      <a:pt x="16" y="62"/>
                    </a:lnTo>
                    <a:lnTo>
                      <a:pt x="15" y="55"/>
                    </a:lnTo>
                    <a:lnTo>
                      <a:pt x="13" y="48"/>
                    </a:lnTo>
                    <a:lnTo>
                      <a:pt x="9" y="40"/>
                    </a:lnTo>
                    <a:lnTo>
                      <a:pt x="6" y="33"/>
                    </a:lnTo>
                    <a:lnTo>
                      <a:pt x="0" y="26"/>
                    </a:lnTo>
                    <a:lnTo>
                      <a:pt x="147" y="26"/>
                    </a:lnTo>
                    <a:lnTo>
                      <a:pt x="151" y="34"/>
                    </a:lnTo>
                    <a:lnTo>
                      <a:pt x="152" y="43"/>
                    </a:lnTo>
                    <a:lnTo>
                      <a:pt x="153" y="50"/>
                    </a:lnTo>
                    <a:lnTo>
                      <a:pt x="154" y="58"/>
                    </a:lnTo>
                    <a:lnTo>
                      <a:pt x="155" y="67"/>
                    </a:lnTo>
                    <a:lnTo>
                      <a:pt x="155" y="75"/>
                    </a:lnTo>
                    <a:lnTo>
                      <a:pt x="157" y="82"/>
                    </a:lnTo>
                    <a:lnTo>
                      <a:pt x="159" y="89"/>
                    </a:lnTo>
                    <a:lnTo>
                      <a:pt x="167" y="79"/>
                    </a:lnTo>
                    <a:lnTo>
                      <a:pt x="177" y="69"/>
                    </a:lnTo>
                    <a:lnTo>
                      <a:pt x="186" y="58"/>
                    </a:lnTo>
                    <a:lnTo>
                      <a:pt x="196" y="50"/>
                    </a:lnTo>
                    <a:lnTo>
                      <a:pt x="207" y="40"/>
                    </a:lnTo>
                    <a:lnTo>
                      <a:pt x="218" y="33"/>
                    </a:lnTo>
                    <a:lnTo>
                      <a:pt x="230" y="26"/>
                    </a:lnTo>
                    <a:lnTo>
                      <a:pt x="242" y="19"/>
                    </a:lnTo>
                    <a:lnTo>
                      <a:pt x="254" y="14"/>
                    </a:lnTo>
                    <a:lnTo>
                      <a:pt x="267" y="9"/>
                    </a:lnTo>
                    <a:lnTo>
                      <a:pt x="280" y="6"/>
                    </a:lnTo>
                    <a:lnTo>
                      <a:pt x="293" y="2"/>
                    </a:lnTo>
                    <a:lnTo>
                      <a:pt x="306" y="1"/>
                    </a:lnTo>
                    <a:lnTo>
                      <a:pt x="321" y="0"/>
                    </a:lnTo>
                    <a:lnTo>
                      <a:pt x="335" y="1"/>
                    </a:lnTo>
                    <a:lnTo>
                      <a:pt x="349" y="2"/>
                    </a:lnTo>
                    <a:lnTo>
                      <a:pt x="370" y="7"/>
                    </a:lnTo>
                    <a:lnTo>
                      <a:pt x="390" y="15"/>
                    </a:lnTo>
                    <a:lnTo>
                      <a:pt x="409" y="24"/>
                    </a:lnTo>
                    <a:lnTo>
                      <a:pt x="426" y="36"/>
                    </a:lnTo>
                    <a:lnTo>
                      <a:pt x="443" y="49"/>
                    </a:lnTo>
                    <a:lnTo>
                      <a:pt x="457" y="62"/>
                    </a:lnTo>
                    <a:lnTo>
                      <a:pt x="471" y="79"/>
                    </a:lnTo>
                    <a:lnTo>
                      <a:pt x="485" y="95"/>
                    </a:lnTo>
                    <a:lnTo>
                      <a:pt x="495" y="113"/>
                    </a:lnTo>
                    <a:lnTo>
                      <a:pt x="506" y="131"/>
                    </a:lnTo>
                    <a:lnTo>
                      <a:pt x="516" y="152"/>
                    </a:lnTo>
                    <a:lnTo>
                      <a:pt x="524" y="171"/>
                    </a:lnTo>
                    <a:lnTo>
                      <a:pt x="531" y="191"/>
                    </a:lnTo>
                    <a:lnTo>
                      <a:pt x="538" y="212"/>
                    </a:lnTo>
                    <a:lnTo>
                      <a:pt x="543" y="233"/>
                    </a:lnTo>
                    <a:lnTo>
                      <a:pt x="548" y="253"/>
                    </a:lnTo>
                    <a:lnTo>
                      <a:pt x="550" y="281"/>
                    </a:lnTo>
                    <a:lnTo>
                      <a:pt x="553" y="311"/>
                    </a:lnTo>
                    <a:lnTo>
                      <a:pt x="554" y="341"/>
                    </a:lnTo>
                    <a:lnTo>
                      <a:pt x="554" y="369"/>
                    </a:lnTo>
                    <a:lnTo>
                      <a:pt x="552" y="399"/>
                    </a:lnTo>
                    <a:lnTo>
                      <a:pt x="549" y="429"/>
                    </a:lnTo>
                    <a:lnTo>
                      <a:pt x="543" y="458"/>
                    </a:lnTo>
                    <a:lnTo>
                      <a:pt x="537" y="485"/>
                    </a:lnTo>
                    <a:lnTo>
                      <a:pt x="528" y="513"/>
                    </a:lnTo>
                    <a:lnTo>
                      <a:pt x="517" y="538"/>
                    </a:lnTo>
                    <a:lnTo>
                      <a:pt x="511" y="551"/>
                    </a:lnTo>
                    <a:lnTo>
                      <a:pt x="504" y="563"/>
                    </a:lnTo>
                    <a:lnTo>
                      <a:pt x="497" y="575"/>
                    </a:lnTo>
                    <a:lnTo>
                      <a:pt x="488" y="586"/>
                    </a:lnTo>
                    <a:lnTo>
                      <a:pt x="480" y="597"/>
                    </a:lnTo>
                    <a:lnTo>
                      <a:pt x="470" y="608"/>
                    </a:lnTo>
                    <a:lnTo>
                      <a:pt x="461" y="617"/>
                    </a:lnTo>
                    <a:lnTo>
                      <a:pt x="450" y="625"/>
                    </a:lnTo>
                    <a:lnTo>
                      <a:pt x="438" y="635"/>
                    </a:lnTo>
                    <a:lnTo>
                      <a:pt x="426" y="642"/>
                    </a:lnTo>
                    <a:lnTo>
                      <a:pt x="414" y="649"/>
                    </a:lnTo>
                    <a:lnTo>
                      <a:pt x="400" y="657"/>
                    </a:lnTo>
                    <a:close/>
                    <a:moveTo>
                      <a:pt x="361" y="520"/>
                    </a:moveTo>
                    <a:lnTo>
                      <a:pt x="352" y="532"/>
                    </a:lnTo>
                    <a:lnTo>
                      <a:pt x="340" y="542"/>
                    </a:lnTo>
                    <a:lnTo>
                      <a:pt x="328" y="550"/>
                    </a:lnTo>
                    <a:lnTo>
                      <a:pt x="313" y="555"/>
                    </a:lnTo>
                    <a:lnTo>
                      <a:pt x="300" y="558"/>
                    </a:lnTo>
                    <a:lnTo>
                      <a:pt x="285" y="560"/>
                    </a:lnTo>
                    <a:lnTo>
                      <a:pt x="269" y="558"/>
                    </a:lnTo>
                    <a:lnTo>
                      <a:pt x="254" y="555"/>
                    </a:lnTo>
                    <a:lnTo>
                      <a:pt x="245" y="549"/>
                    </a:lnTo>
                    <a:lnTo>
                      <a:pt x="237" y="543"/>
                    </a:lnTo>
                    <a:lnTo>
                      <a:pt x="228" y="537"/>
                    </a:lnTo>
                    <a:lnTo>
                      <a:pt x="221" y="530"/>
                    </a:lnTo>
                    <a:lnTo>
                      <a:pt x="209" y="515"/>
                    </a:lnTo>
                    <a:lnTo>
                      <a:pt x="197" y="500"/>
                    </a:lnTo>
                    <a:lnTo>
                      <a:pt x="188" y="483"/>
                    </a:lnTo>
                    <a:lnTo>
                      <a:pt x="180" y="465"/>
                    </a:lnTo>
                    <a:lnTo>
                      <a:pt x="174" y="447"/>
                    </a:lnTo>
                    <a:lnTo>
                      <a:pt x="168" y="428"/>
                    </a:lnTo>
                    <a:lnTo>
                      <a:pt x="165" y="408"/>
                    </a:lnTo>
                    <a:lnTo>
                      <a:pt x="163" y="389"/>
                    </a:lnTo>
                    <a:lnTo>
                      <a:pt x="161" y="368"/>
                    </a:lnTo>
                    <a:lnTo>
                      <a:pt x="160" y="348"/>
                    </a:lnTo>
                    <a:lnTo>
                      <a:pt x="161" y="328"/>
                    </a:lnTo>
                    <a:lnTo>
                      <a:pt x="161" y="307"/>
                    </a:lnTo>
                    <a:lnTo>
                      <a:pt x="164" y="288"/>
                    </a:lnTo>
                    <a:lnTo>
                      <a:pt x="166" y="269"/>
                    </a:lnTo>
                    <a:lnTo>
                      <a:pt x="168" y="249"/>
                    </a:lnTo>
                    <a:lnTo>
                      <a:pt x="173" y="227"/>
                    </a:lnTo>
                    <a:lnTo>
                      <a:pt x="179" y="206"/>
                    </a:lnTo>
                    <a:lnTo>
                      <a:pt x="186" y="185"/>
                    </a:lnTo>
                    <a:lnTo>
                      <a:pt x="192" y="176"/>
                    </a:lnTo>
                    <a:lnTo>
                      <a:pt x="197" y="166"/>
                    </a:lnTo>
                    <a:lnTo>
                      <a:pt x="204" y="158"/>
                    </a:lnTo>
                    <a:lnTo>
                      <a:pt x="212" y="149"/>
                    </a:lnTo>
                    <a:lnTo>
                      <a:pt x="219" y="142"/>
                    </a:lnTo>
                    <a:lnTo>
                      <a:pt x="228" y="135"/>
                    </a:lnTo>
                    <a:lnTo>
                      <a:pt x="238" y="129"/>
                    </a:lnTo>
                    <a:lnTo>
                      <a:pt x="249" y="124"/>
                    </a:lnTo>
                    <a:lnTo>
                      <a:pt x="262" y="119"/>
                    </a:lnTo>
                    <a:lnTo>
                      <a:pt x="276" y="117"/>
                    </a:lnTo>
                    <a:lnTo>
                      <a:pt x="289" y="117"/>
                    </a:lnTo>
                    <a:lnTo>
                      <a:pt x="303" y="118"/>
                    </a:lnTo>
                    <a:lnTo>
                      <a:pt x="316" y="122"/>
                    </a:lnTo>
                    <a:lnTo>
                      <a:pt x="328" y="127"/>
                    </a:lnTo>
                    <a:lnTo>
                      <a:pt x="340" y="133"/>
                    </a:lnTo>
                    <a:lnTo>
                      <a:pt x="349" y="141"/>
                    </a:lnTo>
                    <a:lnTo>
                      <a:pt x="356" y="151"/>
                    </a:lnTo>
                    <a:lnTo>
                      <a:pt x="365" y="160"/>
                    </a:lnTo>
                    <a:lnTo>
                      <a:pt x="371" y="170"/>
                    </a:lnTo>
                    <a:lnTo>
                      <a:pt x="377" y="180"/>
                    </a:lnTo>
                    <a:lnTo>
                      <a:pt x="383" y="191"/>
                    </a:lnTo>
                    <a:lnTo>
                      <a:pt x="388" y="202"/>
                    </a:lnTo>
                    <a:lnTo>
                      <a:pt x="392" y="214"/>
                    </a:lnTo>
                    <a:lnTo>
                      <a:pt x="396" y="226"/>
                    </a:lnTo>
                    <a:lnTo>
                      <a:pt x="403" y="250"/>
                    </a:lnTo>
                    <a:lnTo>
                      <a:pt x="407" y="275"/>
                    </a:lnTo>
                    <a:lnTo>
                      <a:pt x="409" y="301"/>
                    </a:lnTo>
                    <a:lnTo>
                      <a:pt x="410" y="328"/>
                    </a:lnTo>
                    <a:lnTo>
                      <a:pt x="409" y="354"/>
                    </a:lnTo>
                    <a:lnTo>
                      <a:pt x="407" y="379"/>
                    </a:lnTo>
                    <a:lnTo>
                      <a:pt x="402" y="405"/>
                    </a:lnTo>
                    <a:lnTo>
                      <a:pt x="397" y="430"/>
                    </a:lnTo>
                    <a:lnTo>
                      <a:pt x="390" y="454"/>
                    </a:lnTo>
                    <a:lnTo>
                      <a:pt x="382" y="478"/>
                    </a:lnTo>
                    <a:lnTo>
                      <a:pt x="372" y="500"/>
                    </a:lnTo>
                    <a:lnTo>
                      <a:pt x="361" y="52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8" name="Freeform 82"/>
              <p:cNvSpPr>
                <a:spLocks noEditPoints="1"/>
              </p:cNvSpPr>
              <p:nvPr/>
            </p:nvSpPr>
            <p:spPr bwMode="auto">
              <a:xfrm>
                <a:off x="2849" y="2636"/>
                <a:ext cx="90" cy="112"/>
              </a:xfrm>
              <a:custGeom>
                <a:avLst/>
                <a:gdLst/>
                <a:ahLst/>
                <a:cxnLst>
                  <a:cxn ang="0">
                    <a:pos x="400" y="635"/>
                  </a:cxn>
                  <a:cxn ang="0">
                    <a:pos x="390" y="586"/>
                  </a:cxn>
                  <a:cxn ang="0">
                    <a:pos x="354" y="602"/>
                  </a:cxn>
                  <a:cxn ang="0">
                    <a:pos x="273" y="655"/>
                  </a:cxn>
                  <a:cxn ang="0">
                    <a:pos x="225" y="669"/>
                  </a:cxn>
                  <a:cxn ang="0">
                    <a:pos x="167" y="669"/>
                  </a:cxn>
                  <a:cxn ang="0">
                    <a:pos x="116" y="653"/>
                  </a:cxn>
                  <a:cxn ang="0">
                    <a:pos x="70" y="624"/>
                  </a:cxn>
                  <a:cxn ang="0">
                    <a:pos x="33" y="582"/>
                  </a:cxn>
                  <a:cxn ang="0">
                    <a:pos x="14" y="549"/>
                  </a:cxn>
                  <a:cxn ang="0">
                    <a:pos x="0" y="469"/>
                  </a:cxn>
                  <a:cxn ang="0">
                    <a:pos x="15" y="401"/>
                  </a:cxn>
                  <a:cxn ang="0">
                    <a:pos x="44" y="355"/>
                  </a:cxn>
                  <a:cxn ang="0">
                    <a:pos x="85" y="323"/>
                  </a:cxn>
                  <a:cxn ang="0">
                    <a:pos x="158" y="293"/>
                  </a:cxn>
                  <a:cxn ang="0">
                    <a:pos x="321" y="247"/>
                  </a:cxn>
                  <a:cxn ang="0">
                    <a:pos x="368" y="225"/>
                  </a:cxn>
                  <a:cxn ang="0">
                    <a:pos x="370" y="184"/>
                  </a:cxn>
                  <a:cxn ang="0">
                    <a:pos x="358" y="148"/>
                  </a:cxn>
                  <a:cxn ang="0">
                    <a:pos x="329" y="124"/>
                  </a:cxn>
                  <a:cxn ang="0">
                    <a:pos x="292" y="110"/>
                  </a:cxn>
                  <a:cxn ang="0">
                    <a:pos x="208" y="110"/>
                  </a:cxn>
                  <a:cxn ang="0">
                    <a:pos x="122" y="142"/>
                  </a:cxn>
                  <a:cxn ang="0">
                    <a:pos x="68" y="185"/>
                  </a:cxn>
                  <a:cxn ang="0">
                    <a:pos x="73" y="55"/>
                  </a:cxn>
                  <a:cxn ang="0">
                    <a:pos x="155" y="15"/>
                  </a:cxn>
                  <a:cxn ang="0">
                    <a:pos x="250" y="0"/>
                  </a:cxn>
                  <a:cxn ang="0">
                    <a:pos x="348" y="7"/>
                  </a:cxn>
                  <a:cxn ang="0">
                    <a:pos x="429" y="31"/>
                  </a:cxn>
                  <a:cxn ang="0">
                    <a:pos x="473" y="72"/>
                  </a:cxn>
                  <a:cxn ang="0">
                    <a:pos x="499" y="124"/>
                  </a:cxn>
                  <a:cxn ang="0">
                    <a:pos x="512" y="185"/>
                  </a:cxn>
                  <a:cxn ang="0">
                    <a:pos x="516" y="283"/>
                  </a:cxn>
                  <a:cxn ang="0">
                    <a:pos x="512" y="464"/>
                  </a:cxn>
                  <a:cxn ang="0">
                    <a:pos x="519" y="563"/>
                  </a:cxn>
                  <a:cxn ang="0">
                    <a:pos x="537" y="652"/>
                  </a:cxn>
                  <a:cxn ang="0">
                    <a:pos x="271" y="547"/>
                  </a:cxn>
                  <a:cxn ang="0">
                    <a:pos x="221" y="548"/>
                  </a:cxn>
                  <a:cxn ang="0">
                    <a:pos x="173" y="527"/>
                  </a:cxn>
                  <a:cxn ang="0">
                    <a:pos x="149" y="494"/>
                  </a:cxn>
                  <a:cxn ang="0">
                    <a:pos x="144" y="456"/>
                  </a:cxn>
                  <a:cxn ang="0">
                    <a:pos x="155" y="421"/>
                  </a:cxn>
                  <a:cxn ang="0">
                    <a:pos x="183" y="392"/>
                  </a:cxn>
                  <a:cxn ang="0">
                    <a:pos x="263" y="359"/>
                  </a:cxn>
                  <a:cxn ang="0">
                    <a:pos x="347" y="330"/>
                  </a:cxn>
                  <a:cxn ang="0">
                    <a:pos x="366" y="389"/>
                  </a:cxn>
                  <a:cxn ang="0">
                    <a:pos x="354" y="447"/>
                  </a:cxn>
                  <a:cxn ang="0">
                    <a:pos x="330" y="499"/>
                  </a:cxn>
                  <a:cxn ang="0">
                    <a:pos x="289" y="539"/>
                  </a:cxn>
                </a:cxnLst>
                <a:rect l="0" t="0" r="r" b="b"/>
                <a:pathLst>
                  <a:path w="537" h="671">
                    <a:moveTo>
                      <a:pt x="537" y="652"/>
                    </a:moveTo>
                    <a:lnTo>
                      <a:pt x="403" y="652"/>
                    </a:lnTo>
                    <a:lnTo>
                      <a:pt x="401" y="645"/>
                    </a:lnTo>
                    <a:lnTo>
                      <a:pt x="400" y="635"/>
                    </a:lnTo>
                    <a:lnTo>
                      <a:pt x="397" y="623"/>
                    </a:lnTo>
                    <a:lnTo>
                      <a:pt x="395" y="610"/>
                    </a:lnTo>
                    <a:lnTo>
                      <a:pt x="392" y="597"/>
                    </a:lnTo>
                    <a:lnTo>
                      <a:pt x="390" y="586"/>
                    </a:lnTo>
                    <a:lnTo>
                      <a:pt x="388" y="575"/>
                    </a:lnTo>
                    <a:lnTo>
                      <a:pt x="385" y="568"/>
                    </a:lnTo>
                    <a:lnTo>
                      <a:pt x="371" y="585"/>
                    </a:lnTo>
                    <a:lnTo>
                      <a:pt x="354" y="602"/>
                    </a:lnTo>
                    <a:lnTo>
                      <a:pt x="335" y="617"/>
                    </a:lnTo>
                    <a:lnTo>
                      <a:pt x="316" y="631"/>
                    </a:lnTo>
                    <a:lnTo>
                      <a:pt x="294" y="645"/>
                    </a:lnTo>
                    <a:lnTo>
                      <a:pt x="273" y="655"/>
                    </a:lnTo>
                    <a:lnTo>
                      <a:pt x="261" y="659"/>
                    </a:lnTo>
                    <a:lnTo>
                      <a:pt x="249" y="664"/>
                    </a:lnTo>
                    <a:lnTo>
                      <a:pt x="237" y="666"/>
                    </a:lnTo>
                    <a:lnTo>
                      <a:pt x="225" y="669"/>
                    </a:lnTo>
                    <a:lnTo>
                      <a:pt x="210" y="671"/>
                    </a:lnTo>
                    <a:lnTo>
                      <a:pt x="195" y="671"/>
                    </a:lnTo>
                    <a:lnTo>
                      <a:pt x="180" y="670"/>
                    </a:lnTo>
                    <a:lnTo>
                      <a:pt x="167" y="669"/>
                    </a:lnTo>
                    <a:lnTo>
                      <a:pt x="153" y="666"/>
                    </a:lnTo>
                    <a:lnTo>
                      <a:pt x="140" y="663"/>
                    </a:lnTo>
                    <a:lnTo>
                      <a:pt x="128" y="659"/>
                    </a:lnTo>
                    <a:lnTo>
                      <a:pt x="116" y="653"/>
                    </a:lnTo>
                    <a:lnTo>
                      <a:pt x="104" y="647"/>
                    </a:lnTo>
                    <a:lnTo>
                      <a:pt x="92" y="640"/>
                    </a:lnTo>
                    <a:lnTo>
                      <a:pt x="81" y="633"/>
                    </a:lnTo>
                    <a:lnTo>
                      <a:pt x="70" y="624"/>
                    </a:lnTo>
                    <a:lnTo>
                      <a:pt x="61" y="615"/>
                    </a:lnTo>
                    <a:lnTo>
                      <a:pt x="51" y="605"/>
                    </a:lnTo>
                    <a:lnTo>
                      <a:pt x="42" y="594"/>
                    </a:lnTo>
                    <a:lnTo>
                      <a:pt x="33" y="582"/>
                    </a:lnTo>
                    <a:lnTo>
                      <a:pt x="27" y="575"/>
                    </a:lnTo>
                    <a:lnTo>
                      <a:pt x="22" y="567"/>
                    </a:lnTo>
                    <a:lnTo>
                      <a:pt x="18" y="558"/>
                    </a:lnTo>
                    <a:lnTo>
                      <a:pt x="14" y="549"/>
                    </a:lnTo>
                    <a:lnTo>
                      <a:pt x="7" y="530"/>
                    </a:lnTo>
                    <a:lnTo>
                      <a:pt x="2" y="511"/>
                    </a:lnTo>
                    <a:lnTo>
                      <a:pt x="0" y="490"/>
                    </a:lnTo>
                    <a:lnTo>
                      <a:pt x="0" y="469"/>
                    </a:lnTo>
                    <a:lnTo>
                      <a:pt x="1" y="448"/>
                    </a:lnTo>
                    <a:lnTo>
                      <a:pt x="4" y="428"/>
                    </a:lnTo>
                    <a:lnTo>
                      <a:pt x="9" y="414"/>
                    </a:lnTo>
                    <a:lnTo>
                      <a:pt x="15" y="401"/>
                    </a:lnTo>
                    <a:lnTo>
                      <a:pt x="21" y="387"/>
                    </a:lnTo>
                    <a:lnTo>
                      <a:pt x="28" y="375"/>
                    </a:lnTo>
                    <a:lnTo>
                      <a:pt x="36" y="365"/>
                    </a:lnTo>
                    <a:lnTo>
                      <a:pt x="44" y="355"/>
                    </a:lnTo>
                    <a:lnTo>
                      <a:pt x="53" y="346"/>
                    </a:lnTo>
                    <a:lnTo>
                      <a:pt x="63" y="337"/>
                    </a:lnTo>
                    <a:lnTo>
                      <a:pt x="74" y="330"/>
                    </a:lnTo>
                    <a:lnTo>
                      <a:pt x="85" y="323"/>
                    </a:lnTo>
                    <a:lnTo>
                      <a:pt x="95" y="317"/>
                    </a:lnTo>
                    <a:lnTo>
                      <a:pt x="107" y="311"/>
                    </a:lnTo>
                    <a:lnTo>
                      <a:pt x="133" y="301"/>
                    </a:lnTo>
                    <a:lnTo>
                      <a:pt x="158" y="293"/>
                    </a:lnTo>
                    <a:lnTo>
                      <a:pt x="213" y="279"/>
                    </a:lnTo>
                    <a:lnTo>
                      <a:pt x="268" y="264"/>
                    </a:lnTo>
                    <a:lnTo>
                      <a:pt x="294" y="257"/>
                    </a:lnTo>
                    <a:lnTo>
                      <a:pt x="321" y="247"/>
                    </a:lnTo>
                    <a:lnTo>
                      <a:pt x="332" y="243"/>
                    </a:lnTo>
                    <a:lnTo>
                      <a:pt x="344" y="238"/>
                    </a:lnTo>
                    <a:lnTo>
                      <a:pt x="356" y="232"/>
                    </a:lnTo>
                    <a:lnTo>
                      <a:pt x="368" y="225"/>
                    </a:lnTo>
                    <a:lnTo>
                      <a:pt x="371" y="214"/>
                    </a:lnTo>
                    <a:lnTo>
                      <a:pt x="372" y="203"/>
                    </a:lnTo>
                    <a:lnTo>
                      <a:pt x="371" y="194"/>
                    </a:lnTo>
                    <a:lnTo>
                      <a:pt x="370" y="184"/>
                    </a:lnTo>
                    <a:lnTo>
                      <a:pt x="367" y="174"/>
                    </a:lnTo>
                    <a:lnTo>
                      <a:pt x="364" y="165"/>
                    </a:lnTo>
                    <a:lnTo>
                      <a:pt x="361" y="156"/>
                    </a:lnTo>
                    <a:lnTo>
                      <a:pt x="358" y="148"/>
                    </a:lnTo>
                    <a:lnTo>
                      <a:pt x="352" y="142"/>
                    </a:lnTo>
                    <a:lnTo>
                      <a:pt x="344" y="135"/>
                    </a:lnTo>
                    <a:lnTo>
                      <a:pt x="337" y="129"/>
                    </a:lnTo>
                    <a:lnTo>
                      <a:pt x="329" y="124"/>
                    </a:lnTo>
                    <a:lnTo>
                      <a:pt x="321" y="121"/>
                    </a:lnTo>
                    <a:lnTo>
                      <a:pt x="311" y="116"/>
                    </a:lnTo>
                    <a:lnTo>
                      <a:pt x="301" y="113"/>
                    </a:lnTo>
                    <a:lnTo>
                      <a:pt x="292" y="110"/>
                    </a:lnTo>
                    <a:lnTo>
                      <a:pt x="271" y="107"/>
                    </a:lnTo>
                    <a:lnTo>
                      <a:pt x="250" y="106"/>
                    </a:lnTo>
                    <a:lnTo>
                      <a:pt x="228" y="107"/>
                    </a:lnTo>
                    <a:lnTo>
                      <a:pt x="208" y="110"/>
                    </a:lnTo>
                    <a:lnTo>
                      <a:pt x="186" y="115"/>
                    </a:lnTo>
                    <a:lnTo>
                      <a:pt x="164" y="122"/>
                    </a:lnTo>
                    <a:lnTo>
                      <a:pt x="142" y="130"/>
                    </a:lnTo>
                    <a:lnTo>
                      <a:pt x="122" y="142"/>
                    </a:lnTo>
                    <a:lnTo>
                      <a:pt x="101" y="155"/>
                    </a:lnTo>
                    <a:lnTo>
                      <a:pt x="83" y="170"/>
                    </a:lnTo>
                    <a:lnTo>
                      <a:pt x="76" y="177"/>
                    </a:lnTo>
                    <a:lnTo>
                      <a:pt x="68" y="185"/>
                    </a:lnTo>
                    <a:lnTo>
                      <a:pt x="62" y="194"/>
                    </a:lnTo>
                    <a:lnTo>
                      <a:pt x="56" y="202"/>
                    </a:lnTo>
                    <a:lnTo>
                      <a:pt x="56" y="68"/>
                    </a:lnTo>
                    <a:lnTo>
                      <a:pt x="73" y="55"/>
                    </a:lnTo>
                    <a:lnTo>
                      <a:pt x="92" y="43"/>
                    </a:lnTo>
                    <a:lnTo>
                      <a:pt x="112" y="32"/>
                    </a:lnTo>
                    <a:lnTo>
                      <a:pt x="134" y="22"/>
                    </a:lnTo>
                    <a:lnTo>
                      <a:pt x="155" y="15"/>
                    </a:lnTo>
                    <a:lnTo>
                      <a:pt x="178" y="9"/>
                    </a:lnTo>
                    <a:lnTo>
                      <a:pt x="202" y="5"/>
                    </a:lnTo>
                    <a:lnTo>
                      <a:pt x="226" y="2"/>
                    </a:lnTo>
                    <a:lnTo>
                      <a:pt x="250" y="0"/>
                    </a:lnTo>
                    <a:lnTo>
                      <a:pt x="275" y="0"/>
                    </a:lnTo>
                    <a:lnTo>
                      <a:pt x="299" y="1"/>
                    </a:lnTo>
                    <a:lnTo>
                      <a:pt x="324" y="3"/>
                    </a:lnTo>
                    <a:lnTo>
                      <a:pt x="348" y="7"/>
                    </a:lnTo>
                    <a:lnTo>
                      <a:pt x="371" y="12"/>
                    </a:lnTo>
                    <a:lnTo>
                      <a:pt x="394" y="17"/>
                    </a:lnTo>
                    <a:lnTo>
                      <a:pt x="416" y="24"/>
                    </a:lnTo>
                    <a:lnTo>
                      <a:pt x="429" y="31"/>
                    </a:lnTo>
                    <a:lnTo>
                      <a:pt x="443" y="39"/>
                    </a:lnTo>
                    <a:lnTo>
                      <a:pt x="453" y="49"/>
                    </a:lnTo>
                    <a:lnTo>
                      <a:pt x="464" y="60"/>
                    </a:lnTo>
                    <a:lnTo>
                      <a:pt x="473" y="72"/>
                    </a:lnTo>
                    <a:lnTo>
                      <a:pt x="481" y="84"/>
                    </a:lnTo>
                    <a:lnTo>
                      <a:pt x="488" y="97"/>
                    </a:lnTo>
                    <a:lnTo>
                      <a:pt x="494" y="110"/>
                    </a:lnTo>
                    <a:lnTo>
                      <a:pt x="499" y="124"/>
                    </a:lnTo>
                    <a:lnTo>
                      <a:pt x="504" y="139"/>
                    </a:lnTo>
                    <a:lnTo>
                      <a:pt x="507" y="154"/>
                    </a:lnTo>
                    <a:lnTo>
                      <a:pt x="510" y="170"/>
                    </a:lnTo>
                    <a:lnTo>
                      <a:pt x="512" y="185"/>
                    </a:lnTo>
                    <a:lnTo>
                      <a:pt x="513" y="201"/>
                    </a:lnTo>
                    <a:lnTo>
                      <a:pt x="514" y="216"/>
                    </a:lnTo>
                    <a:lnTo>
                      <a:pt x="514" y="233"/>
                    </a:lnTo>
                    <a:lnTo>
                      <a:pt x="516" y="283"/>
                    </a:lnTo>
                    <a:lnTo>
                      <a:pt x="514" y="335"/>
                    </a:lnTo>
                    <a:lnTo>
                      <a:pt x="513" y="386"/>
                    </a:lnTo>
                    <a:lnTo>
                      <a:pt x="512" y="438"/>
                    </a:lnTo>
                    <a:lnTo>
                      <a:pt x="512" y="464"/>
                    </a:lnTo>
                    <a:lnTo>
                      <a:pt x="512" y="489"/>
                    </a:lnTo>
                    <a:lnTo>
                      <a:pt x="514" y="514"/>
                    </a:lnTo>
                    <a:lnTo>
                      <a:pt x="517" y="539"/>
                    </a:lnTo>
                    <a:lnTo>
                      <a:pt x="519" y="563"/>
                    </a:lnTo>
                    <a:lnTo>
                      <a:pt x="524" y="587"/>
                    </a:lnTo>
                    <a:lnTo>
                      <a:pt x="530" y="611"/>
                    </a:lnTo>
                    <a:lnTo>
                      <a:pt x="537" y="634"/>
                    </a:lnTo>
                    <a:lnTo>
                      <a:pt x="537" y="652"/>
                    </a:lnTo>
                    <a:close/>
                    <a:moveTo>
                      <a:pt x="289" y="539"/>
                    </a:moveTo>
                    <a:lnTo>
                      <a:pt x="283" y="543"/>
                    </a:lnTo>
                    <a:lnTo>
                      <a:pt x="279" y="545"/>
                    </a:lnTo>
                    <a:lnTo>
                      <a:pt x="271" y="547"/>
                    </a:lnTo>
                    <a:lnTo>
                      <a:pt x="265" y="549"/>
                    </a:lnTo>
                    <a:lnTo>
                      <a:pt x="251" y="550"/>
                    </a:lnTo>
                    <a:lnTo>
                      <a:pt x="235" y="550"/>
                    </a:lnTo>
                    <a:lnTo>
                      <a:pt x="221" y="548"/>
                    </a:lnTo>
                    <a:lnTo>
                      <a:pt x="207" y="544"/>
                    </a:lnTo>
                    <a:lnTo>
                      <a:pt x="194" y="539"/>
                    </a:lnTo>
                    <a:lnTo>
                      <a:pt x="182" y="533"/>
                    </a:lnTo>
                    <a:lnTo>
                      <a:pt x="173" y="527"/>
                    </a:lnTo>
                    <a:lnTo>
                      <a:pt x="165" y="520"/>
                    </a:lnTo>
                    <a:lnTo>
                      <a:pt x="159" y="512"/>
                    </a:lnTo>
                    <a:lnTo>
                      <a:pt x="153" y="503"/>
                    </a:lnTo>
                    <a:lnTo>
                      <a:pt x="149" y="494"/>
                    </a:lnTo>
                    <a:lnTo>
                      <a:pt x="146" y="484"/>
                    </a:lnTo>
                    <a:lnTo>
                      <a:pt x="144" y="475"/>
                    </a:lnTo>
                    <a:lnTo>
                      <a:pt x="143" y="465"/>
                    </a:lnTo>
                    <a:lnTo>
                      <a:pt x="144" y="456"/>
                    </a:lnTo>
                    <a:lnTo>
                      <a:pt x="147" y="446"/>
                    </a:lnTo>
                    <a:lnTo>
                      <a:pt x="149" y="438"/>
                    </a:lnTo>
                    <a:lnTo>
                      <a:pt x="152" y="429"/>
                    </a:lnTo>
                    <a:lnTo>
                      <a:pt x="155" y="421"/>
                    </a:lnTo>
                    <a:lnTo>
                      <a:pt x="160" y="415"/>
                    </a:lnTo>
                    <a:lnTo>
                      <a:pt x="165" y="408"/>
                    </a:lnTo>
                    <a:lnTo>
                      <a:pt x="171" y="402"/>
                    </a:lnTo>
                    <a:lnTo>
                      <a:pt x="183" y="392"/>
                    </a:lnTo>
                    <a:lnTo>
                      <a:pt x="196" y="384"/>
                    </a:lnTo>
                    <a:lnTo>
                      <a:pt x="212" y="377"/>
                    </a:lnTo>
                    <a:lnTo>
                      <a:pt x="228" y="369"/>
                    </a:lnTo>
                    <a:lnTo>
                      <a:pt x="263" y="359"/>
                    </a:lnTo>
                    <a:lnTo>
                      <a:pt x="298" y="349"/>
                    </a:lnTo>
                    <a:lnTo>
                      <a:pt x="316" y="344"/>
                    </a:lnTo>
                    <a:lnTo>
                      <a:pt x="332" y="337"/>
                    </a:lnTo>
                    <a:lnTo>
                      <a:pt x="347" y="330"/>
                    </a:lnTo>
                    <a:lnTo>
                      <a:pt x="361" y="322"/>
                    </a:lnTo>
                    <a:lnTo>
                      <a:pt x="367" y="326"/>
                    </a:lnTo>
                    <a:lnTo>
                      <a:pt x="367" y="357"/>
                    </a:lnTo>
                    <a:lnTo>
                      <a:pt x="366" y="389"/>
                    </a:lnTo>
                    <a:lnTo>
                      <a:pt x="364" y="404"/>
                    </a:lnTo>
                    <a:lnTo>
                      <a:pt x="361" y="418"/>
                    </a:lnTo>
                    <a:lnTo>
                      <a:pt x="359" y="433"/>
                    </a:lnTo>
                    <a:lnTo>
                      <a:pt x="354" y="447"/>
                    </a:lnTo>
                    <a:lnTo>
                      <a:pt x="349" y="460"/>
                    </a:lnTo>
                    <a:lnTo>
                      <a:pt x="344" y="474"/>
                    </a:lnTo>
                    <a:lnTo>
                      <a:pt x="337" y="487"/>
                    </a:lnTo>
                    <a:lnTo>
                      <a:pt x="330" y="499"/>
                    </a:lnTo>
                    <a:lnTo>
                      <a:pt x="321" y="509"/>
                    </a:lnTo>
                    <a:lnTo>
                      <a:pt x="311" y="520"/>
                    </a:lnTo>
                    <a:lnTo>
                      <a:pt x="300" y="530"/>
                    </a:lnTo>
                    <a:lnTo>
                      <a:pt x="289" y="53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9" name="Freeform 83"/>
              <p:cNvSpPr>
                <a:spLocks noEditPoints="1"/>
              </p:cNvSpPr>
              <p:nvPr/>
            </p:nvSpPr>
            <p:spPr bwMode="auto">
              <a:xfrm>
                <a:off x="2541" y="2635"/>
                <a:ext cx="94" cy="112"/>
              </a:xfrm>
              <a:custGeom>
                <a:avLst/>
                <a:gdLst/>
                <a:ahLst/>
                <a:cxnLst>
                  <a:cxn ang="0">
                    <a:pos x="395" y="648"/>
                  </a:cxn>
                  <a:cxn ang="0">
                    <a:pos x="349" y="665"/>
                  </a:cxn>
                  <a:cxn ang="0">
                    <a:pos x="298" y="672"/>
                  </a:cxn>
                  <a:cxn ang="0">
                    <a:pos x="247" y="669"/>
                  </a:cxn>
                  <a:cxn ang="0">
                    <a:pos x="199" y="657"/>
                  </a:cxn>
                  <a:cxn ang="0">
                    <a:pos x="156" y="637"/>
                  </a:cxn>
                  <a:cxn ang="0">
                    <a:pos x="122" y="615"/>
                  </a:cxn>
                  <a:cxn ang="0">
                    <a:pos x="92" y="586"/>
                  </a:cxn>
                  <a:cxn ang="0">
                    <a:pos x="66" y="555"/>
                  </a:cxn>
                  <a:cxn ang="0">
                    <a:pos x="39" y="507"/>
                  </a:cxn>
                  <a:cxn ang="0">
                    <a:pos x="12" y="428"/>
                  </a:cxn>
                  <a:cxn ang="0">
                    <a:pos x="0" y="343"/>
                  </a:cxn>
                  <a:cxn ang="0">
                    <a:pos x="5" y="258"/>
                  </a:cxn>
                  <a:cxn ang="0">
                    <a:pos x="17" y="203"/>
                  </a:cxn>
                  <a:cxn ang="0">
                    <a:pos x="40" y="152"/>
                  </a:cxn>
                  <a:cxn ang="0">
                    <a:pos x="72" y="104"/>
                  </a:cxn>
                  <a:cxn ang="0">
                    <a:pos x="110" y="63"/>
                  </a:cxn>
                  <a:cxn ang="0">
                    <a:pos x="156" y="31"/>
                  </a:cxn>
                  <a:cxn ang="0">
                    <a:pos x="209" y="9"/>
                  </a:cxn>
                  <a:cxn ang="0">
                    <a:pos x="267" y="0"/>
                  </a:cxn>
                  <a:cxn ang="0">
                    <a:pos x="327" y="5"/>
                  </a:cxn>
                  <a:cxn ang="0">
                    <a:pos x="386" y="21"/>
                  </a:cxn>
                  <a:cxn ang="0">
                    <a:pos x="437" y="49"/>
                  </a:cxn>
                  <a:cxn ang="0">
                    <a:pos x="477" y="82"/>
                  </a:cxn>
                  <a:cxn ang="0">
                    <a:pos x="502" y="113"/>
                  </a:cxn>
                  <a:cxn ang="0">
                    <a:pos x="539" y="186"/>
                  </a:cxn>
                  <a:cxn ang="0">
                    <a:pos x="561" y="268"/>
                  </a:cxn>
                  <a:cxn ang="0">
                    <a:pos x="565" y="353"/>
                  </a:cxn>
                  <a:cxn ang="0">
                    <a:pos x="555" y="438"/>
                  </a:cxn>
                  <a:cxn ang="0">
                    <a:pos x="535" y="502"/>
                  </a:cxn>
                  <a:cxn ang="0">
                    <a:pos x="520" y="533"/>
                  </a:cxn>
                  <a:cxn ang="0">
                    <a:pos x="477" y="587"/>
                  </a:cxn>
                  <a:cxn ang="0">
                    <a:pos x="423" y="631"/>
                  </a:cxn>
                  <a:cxn ang="0">
                    <a:pos x="277" y="551"/>
                  </a:cxn>
                  <a:cxn ang="0">
                    <a:pos x="245" y="542"/>
                  </a:cxn>
                  <a:cxn ang="0">
                    <a:pos x="218" y="521"/>
                  </a:cxn>
                  <a:cxn ang="0">
                    <a:pos x="195" y="494"/>
                  </a:cxn>
                  <a:cxn ang="0">
                    <a:pos x="169" y="441"/>
                  </a:cxn>
                  <a:cxn ang="0">
                    <a:pos x="154" y="389"/>
                  </a:cxn>
                  <a:cxn ang="0">
                    <a:pos x="150" y="331"/>
                  </a:cxn>
                  <a:cxn ang="0">
                    <a:pos x="157" y="274"/>
                  </a:cxn>
                  <a:cxn ang="0">
                    <a:pos x="175" y="219"/>
                  </a:cxn>
                  <a:cxn ang="0">
                    <a:pos x="201" y="170"/>
                  </a:cxn>
                  <a:cxn ang="0">
                    <a:pos x="233" y="137"/>
                  </a:cxn>
                  <a:cxn ang="0">
                    <a:pos x="273" y="121"/>
                  </a:cxn>
                  <a:cxn ang="0">
                    <a:pos x="302" y="119"/>
                  </a:cxn>
                  <a:cxn ang="0">
                    <a:pos x="332" y="134"/>
                  </a:cxn>
                  <a:cxn ang="0">
                    <a:pos x="373" y="172"/>
                  </a:cxn>
                  <a:cxn ang="0">
                    <a:pos x="400" y="224"/>
                  </a:cxn>
                  <a:cxn ang="0">
                    <a:pos x="416" y="282"/>
                  </a:cxn>
                  <a:cxn ang="0">
                    <a:pos x="421" y="343"/>
                  </a:cxn>
                  <a:cxn ang="0">
                    <a:pos x="415" y="403"/>
                  </a:cxn>
                  <a:cxn ang="0">
                    <a:pos x="398" y="462"/>
                  </a:cxn>
                  <a:cxn ang="0">
                    <a:pos x="380" y="496"/>
                  </a:cxn>
                  <a:cxn ang="0">
                    <a:pos x="356" y="525"/>
                  </a:cxn>
                  <a:cxn ang="0">
                    <a:pos x="326" y="544"/>
                  </a:cxn>
                </a:cxnLst>
                <a:rect l="0" t="0" r="r" b="b"/>
                <a:pathLst>
                  <a:path w="565" h="672">
                    <a:moveTo>
                      <a:pt x="423" y="631"/>
                    </a:moveTo>
                    <a:lnTo>
                      <a:pt x="410" y="641"/>
                    </a:lnTo>
                    <a:lnTo>
                      <a:pt x="395" y="648"/>
                    </a:lnTo>
                    <a:lnTo>
                      <a:pt x="380" y="655"/>
                    </a:lnTo>
                    <a:lnTo>
                      <a:pt x="364" y="660"/>
                    </a:lnTo>
                    <a:lnTo>
                      <a:pt x="349" y="665"/>
                    </a:lnTo>
                    <a:lnTo>
                      <a:pt x="332" y="669"/>
                    </a:lnTo>
                    <a:lnTo>
                      <a:pt x="315" y="671"/>
                    </a:lnTo>
                    <a:lnTo>
                      <a:pt x="298" y="672"/>
                    </a:lnTo>
                    <a:lnTo>
                      <a:pt x="282" y="672"/>
                    </a:lnTo>
                    <a:lnTo>
                      <a:pt x="264" y="671"/>
                    </a:lnTo>
                    <a:lnTo>
                      <a:pt x="247" y="669"/>
                    </a:lnTo>
                    <a:lnTo>
                      <a:pt x="230" y="666"/>
                    </a:lnTo>
                    <a:lnTo>
                      <a:pt x="215" y="663"/>
                    </a:lnTo>
                    <a:lnTo>
                      <a:pt x="199" y="657"/>
                    </a:lnTo>
                    <a:lnTo>
                      <a:pt x="183" y="652"/>
                    </a:lnTo>
                    <a:lnTo>
                      <a:pt x="169" y="645"/>
                    </a:lnTo>
                    <a:lnTo>
                      <a:pt x="156" y="637"/>
                    </a:lnTo>
                    <a:lnTo>
                      <a:pt x="144" y="630"/>
                    </a:lnTo>
                    <a:lnTo>
                      <a:pt x="133" y="623"/>
                    </a:lnTo>
                    <a:lnTo>
                      <a:pt x="122" y="615"/>
                    </a:lnTo>
                    <a:lnTo>
                      <a:pt x="112" y="605"/>
                    </a:lnTo>
                    <a:lnTo>
                      <a:pt x="102" y="597"/>
                    </a:lnTo>
                    <a:lnTo>
                      <a:pt x="92" y="586"/>
                    </a:lnTo>
                    <a:lnTo>
                      <a:pt x="83" y="576"/>
                    </a:lnTo>
                    <a:lnTo>
                      <a:pt x="74" y="566"/>
                    </a:lnTo>
                    <a:lnTo>
                      <a:pt x="66" y="555"/>
                    </a:lnTo>
                    <a:lnTo>
                      <a:pt x="59" y="543"/>
                    </a:lnTo>
                    <a:lnTo>
                      <a:pt x="52" y="532"/>
                    </a:lnTo>
                    <a:lnTo>
                      <a:pt x="39" y="507"/>
                    </a:lnTo>
                    <a:lnTo>
                      <a:pt x="28" y="482"/>
                    </a:lnTo>
                    <a:lnTo>
                      <a:pt x="19" y="456"/>
                    </a:lnTo>
                    <a:lnTo>
                      <a:pt x="12" y="428"/>
                    </a:lnTo>
                    <a:lnTo>
                      <a:pt x="6" y="401"/>
                    </a:lnTo>
                    <a:lnTo>
                      <a:pt x="3" y="372"/>
                    </a:lnTo>
                    <a:lnTo>
                      <a:pt x="0" y="343"/>
                    </a:lnTo>
                    <a:lnTo>
                      <a:pt x="0" y="314"/>
                    </a:lnTo>
                    <a:lnTo>
                      <a:pt x="1" y="286"/>
                    </a:lnTo>
                    <a:lnTo>
                      <a:pt x="5" y="258"/>
                    </a:lnTo>
                    <a:lnTo>
                      <a:pt x="7" y="239"/>
                    </a:lnTo>
                    <a:lnTo>
                      <a:pt x="12" y="221"/>
                    </a:lnTo>
                    <a:lnTo>
                      <a:pt x="17" y="203"/>
                    </a:lnTo>
                    <a:lnTo>
                      <a:pt x="24" y="185"/>
                    </a:lnTo>
                    <a:lnTo>
                      <a:pt x="31" y="168"/>
                    </a:lnTo>
                    <a:lnTo>
                      <a:pt x="40" y="152"/>
                    </a:lnTo>
                    <a:lnTo>
                      <a:pt x="49" y="135"/>
                    </a:lnTo>
                    <a:lnTo>
                      <a:pt x="60" y="119"/>
                    </a:lnTo>
                    <a:lnTo>
                      <a:pt x="72" y="104"/>
                    </a:lnTo>
                    <a:lnTo>
                      <a:pt x="84" y="90"/>
                    </a:lnTo>
                    <a:lnTo>
                      <a:pt x="97" y="76"/>
                    </a:lnTo>
                    <a:lnTo>
                      <a:pt x="110" y="63"/>
                    </a:lnTo>
                    <a:lnTo>
                      <a:pt x="125" y="51"/>
                    </a:lnTo>
                    <a:lnTo>
                      <a:pt x="140" y="40"/>
                    </a:lnTo>
                    <a:lnTo>
                      <a:pt x="156" y="31"/>
                    </a:lnTo>
                    <a:lnTo>
                      <a:pt x="173" y="23"/>
                    </a:lnTo>
                    <a:lnTo>
                      <a:pt x="191" y="14"/>
                    </a:lnTo>
                    <a:lnTo>
                      <a:pt x="209" y="9"/>
                    </a:lnTo>
                    <a:lnTo>
                      <a:pt x="228" y="5"/>
                    </a:lnTo>
                    <a:lnTo>
                      <a:pt x="247" y="1"/>
                    </a:lnTo>
                    <a:lnTo>
                      <a:pt x="267" y="0"/>
                    </a:lnTo>
                    <a:lnTo>
                      <a:pt x="288" y="0"/>
                    </a:lnTo>
                    <a:lnTo>
                      <a:pt x="308" y="2"/>
                    </a:lnTo>
                    <a:lnTo>
                      <a:pt x="327" y="5"/>
                    </a:lnTo>
                    <a:lnTo>
                      <a:pt x="347" y="9"/>
                    </a:lnTo>
                    <a:lnTo>
                      <a:pt x="367" y="14"/>
                    </a:lnTo>
                    <a:lnTo>
                      <a:pt x="386" y="21"/>
                    </a:lnTo>
                    <a:lnTo>
                      <a:pt x="404" y="30"/>
                    </a:lnTo>
                    <a:lnTo>
                      <a:pt x="422" y="38"/>
                    </a:lnTo>
                    <a:lnTo>
                      <a:pt x="437" y="49"/>
                    </a:lnTo>
                    <a:lnTo>
                      <a:pt x="453" y="61"/>
                    </a:lnTo>
                    <a:lnTo>
                      <a:pt x="467" y="73"/>
                    </a:lnTo>
                    <a:lnTo>
                      <a:pt x="477" y="82"/>
                    </a:lnTo>
                    <a:lnTo>
                      <a:pt x="485" y="93"/>
                    </a:lnTo>
                    <a:lnTo>
                      <a:pt x="494" y="103"/>
                    </a:lnTo>
                    <a:lnTo>
                      <a:pt x="502" y="113"/>
                    </a:lnTo>
                    <a:lnTo>
                      <a:pt x="516" y="137"/>
                    </a:lnTo>
                    <a:lnTo>
                      <a:pt x="528" y="161"/>
                    </a:lnTo>
                    <a:lnTo>
                      <a:pt x="539" y="186"/>
                    </a:lnTo>
                    <a:lnTo>
                      <a:pt x="549" y="213"/>
                    </a:lnTo>
                    <a:lnTo>
                      <a:pt x="555" y="240"/>
                    </a:lnTo>
                    <a:lnTo>
                      <a:pt x="561" y="268"/>
                    </a:lnTo>
                    <a:lnTo>
                      <a:pt x="563" y="295"/>
                    </a:lnTo>
                    <a:lnTo>
                      <a:pt x="565" y="324"/>
                    </a:lnTo>
                    <a:lnTo>
                      <a:pt x="565" y="353"/>
                    </a:lnTo>
                    <a:lnTo>
                      <a:pt x="563" y="381"/>
                    </a:lnTo>
                    <a:lnTo>
                      <a:pt x="559" y="410"/>
                    </a:lnTo>
                    <a:lnTo>
                      <a:pt x="555" y="438"/>
                    </a:lnTo>
                    <a:lnTo>
                      <a:pt x="547" y="464"/>
                    </a:lnTo>
                    <a:lnTo>
                      <a:pt x="540" y="490"/>
                    </a:lnTo>
                    <a:lnTo>
                      <a:pt x="535" y="502"/>
                    </a:lnTo>
                    <a:lnTo>
                      <a:pt x="531" y="513"/>
                    </a:lnTo>
                    <a:lnTo>
                      <a:pt x="526" y="524"/>
                    </a:lnTo>
                    <a:lnTo>
                      <a:pt x="520" y="533"/>
                    </a:lnTo>
                    <a:lnTo>
                      <a:pt x="508" y="553"/>
                    </a:lnTo>
                    <a:lnTo>
                      <a:pt x="494" y="570"/>
                    </a:lnTo>
                    <a:lnTo>
                      <a:pt x="477" y="587"/>
                    </a:lnTo>
                    <a:lnTo>
                      <a:pt x="460" y="604"/>
                    </a:lnTo>
                    <a:lnTo>
                      <a:pt x="442" y="618"/>
                    </a:lnTo>
                    <a:lnTo>
                      <a:pt x="423" y="631"/>
                    </a:lnTo>
                    <a:close/>
                    <a:moveTo>
                      <a:pt x="302" y="550"/>
                    </a:moveTo>
                    <a:lnTo>
                      <a:pt x="289" y="551"/>
                    </a:lnTo>
                    <a:lnTo>
                      <a:pt x="277" y="551"/>
                    </a:lnTo>
                    <a:lnTo>
                      <a:pt x="265" y="549"/>
                    </a:lnTo>
                    <a:lnTo>
                      <a:pt x="254" y="545"/>
                    </a:lnTo>
                    <a:lnTo>
                      <a:pt x="245" y="542"/>
                    </a:lnTo>
                    <a:lnTo>
                      <a:pt x="235" y="536"/>
                    </a:lnTo>
                    <a:lnTo>
                      <a:pt x="225" y="529"/>
                    </a:lnTo>
                    <a:lnTo>
                      <a:pt x="218" y="521"/>
                    </a:lnTo>
                    <a:lnTo>
                      <a:pt x="210" y="513"/>
                    </a:lnTo>
                    <a:lnTo>
                      <a:pt x="203" y="503"/>
                    </a:lnTo>
                    <a:lnTo>
                      <a:pt x="195" y="494"/>
                    </a:lnTo>
                    <a:lnTo>
                      <a:pt x="189" y="484"/>
                    </a:lnTo>
                    <a:lnTo>
                      <a:pt x="179" y="463"/>
                    </a:lnTo>
                    <a:lnTo>
                      <a:pt x="169" y="441"/>
                    </a:lnTo>
                    <a:lnTo>
                      <a:pt x="163" y="424"/>
                    </a:lnTo>
                    <a:lnTo>
                      <a:pt x="158" y="407"/>
                    </a:lnTo>
                    <a:lnTo>
                      <a:pt x="154" y="389"/>
                    </a:lnTo>
                    <a:lnTo>
                      <a:pt x="151" y="369"/>
                    </a:lnTo>
                    <a:lnTo>
                      <a:pt x="150" y="350"/>
                    </a:lnTo>
                    <a:lnTo>
                      <a:pt x="150" y="331"/>
                    </a:lnTo>
                    <a:lnTo>
                      <a:pt x="151" y="312"/>
                    </a:lnTo>
                    <a:lnTo>
                      <a:pt x="154" y="293"/>
                    </a:lnTo>
                    <a:lnTo>
                      <a:pt x="157" y="274"/>
                    </a:lnTo>
                    <a:lnTo>
                      <a:pt x="162" y="256"/>
                    </a:lnTo>
                    <a:lnTo>
                      <a:pt x="168" y="237"/>
                    </a:lnTo>
                    <a:lnTo>
                      <a:pt x="175" y="219"/>
                    </a:lnTo>
                    <a:lnTo>
                      <a:pt x="182" y="202"/>
                    </a:lnTo>
                    <a:lnTo>
                      <a:pt x="192" y="185"/>
                    </a:lnTo>
                    <a:lnTo>
                      <a:pt x="201" y="170"/>
                    </a:lnTo>
                    <a:lnTo>
                      <a:pt x="212" y="154"/>
                    </a:lnTo>
                    <a:lnTo>
                      <a:pt x="222" y="146"/>
                    </a:lnTo>
                    <a:lnTo>
                      <a:pt x="233" y="137"/>
                    </a:lnTo>
                    <a:lnTo>
                      <a:pt x="246" y="130"/>
                    </a:lnTo>
                    <a:lnTo>
                      <a:pt x="260" y="124"/>
                    </a:lnTo>
                    <a:lnTo>
                      <a:pt x="273" y="121"/>
                    </a:lnTo>
                    <a:lnTo>
                      <a:pt x="288" y="118"/>
                    </a:lnTo>
                    <a:lnTo>
                      <a:pt x="295" y="119"/>
                    </a:lnTo>
                    <a:lnTo>
                      <a:pt x="302" y="119"/>
                    </a:lnTo>
                    <a:lnTo>
                      <a:pt x="308" y="122"/>
                    </a:lnTo>
                    <a:lnTo>
                      <a:pt x="314" y="124"/>
                    </a:lnTo>
                    <a:lnTo>
                      <a:pt x="332" y="134"/>
                    </a:lnTo>
                    <a:lnTo>
                      <a:pt x="347" y="145"/>
                    </a:lnTo>
                    <a:lnTo>
                      <a:pt x="361" y="158"/>
                    </a:lnTo>
                    <a:lnTo>
                      <a:pt x="373" y="172"/>
                    </a:lnTo>
                    <a:lnTo>
                      <a:pt x="383" y="189"/>
                    </a:lnTo>
                    <a:lnTo>
                      <a:pt x="393" y="206"/>
                    </a:lnTo>
                    <a:lnTo>
                      <a:pt x="400" y="224"/>
                    </a:lnTo>
                    <a:lnTo>
                      <a:pt x="407" y="243"/>
                    </a:lnTo>
                    <a:lnTo>
                      <a:pt x="412" y="262"/>
                    </a:lnTo>
                    <a:lnTo>
                      <a:pt x="416" y="282"/>
                    </a:lnTo>
                    <a:lnTo>
                      <a:pt x="418" y="302"/>
                    </a:lnTo>
                    <a:lnTo>
                      <a:pt x="419" y="323"/>
                    </a:lnTo>
                    <a:lnTo>
                      <a:pt x="421" y="343"/>
                    </a:lnTo>
                    <a:lnTo>
                      <a:pt x="419" y="363"/>
                    </a:lnTo>
                    <a:lnTo>
                      <a:pt x="417" y="384"/>
                    </a:lnTo>
                    <a:lnTo>
                      <a:pt x="415" y="403"/>
                    </a:lnTo>
                    <a:lnTo>
                      <a:pt x="410" y="426"/>
                    </a:lnTo>
                    <a:lnTo>
                      <a:pt x="403" y="450"/>
                    </a:lnTo>
                    <a:lnTo>
                      <a:pt x="398" y="462"/>
                    </a:lnTo>
                    <a:lnTo>
                      <a:pt x="393" y="474"/>
                    </a:lnTo>
                    <a:lnTo>
                      <a:pt x="387" y="484"/>
                    </a:lnTo>
                    <a:lnTo>
                      <a:pt x="380" y="496"/>
                    </a:lnTo>
                    <a:lnTo>
                      <a:pt x="373" y="506"/>
                    </a:lnTo>
                    <a:lnTo>
                      <a:pt x="365" y="517"/>
                    </a:lnTo>
                    <a:lnTo>
                      <a:pt x="356" y="525"/>
                    </a:lnTo>
                    <a:lnTo>
                      <a:pt x="346" y="532"/>
                    </a:lnTo>
                    <a:lnTo>
                      <a:pt x="337" y="539"/>
                    </a:lnTo>
                    <a:lnTo>
                      <a:pt x="326" y="544"/>
                    </a:lnTo>
                    <a:lnTo>
                      <a:pt x="314" y="549"/>
                    </a:lnTo>
                    <a:lnTo>
                      <a:pt x="302" y="55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0" name="Freeform 84"/>
              <p:cNvSpPr>
                <a:spLocks/>
              </p:cNvSpPr>
              <p:nvPr/>
            </p:nvSpPr>
            <p:spPr bwMode="auto">
              <a:xfrm>
                <a:off x="3728" y="2830"/>
                <a:ext cx="67" cy="109"/>
              </a:xfrm>
              <a:custGeom>
                <a:avLst/>
                <a:gdLst/>
                <a:ahLst/>
                <a:cxnLst>
                  <a:cxn ang="0">
                    <a:pos x="398" y="160"/>
                  </a:cxn>
                  <a:cxn ang="0">
                    <a:pos x="383" y="147"/>
                  </a:cxn>
                  <a:cxn ang="0">
                    <a:pos x="367" y="135"/>
                  </a:cxn>
                  <a:cxn ang="0">
                    <a:pos x="349" y="124"/>
                  </a:cxn>
                  <a:cxn ang="0">
                    <a:pos x="324" y="121"/>
                  </a:cxn>
                  <a:cxn ang="0">
                    <a:pos x="291" y="129"/>
                  </a:cxn>
                  <a:cxn ang="0">
                    <a:pos x="260" y="144"/>
                  </a:cxn>
                  <a:cxn ang="0">
                    <a:pos x="233" y="166"/>
                  </a:cxn>
                  <a:cxn ang="0">
                    <a:pos x="209" y="191"/>
                  </a:cxn>
                  <a:cxn ang="0">
                    <a:pos x="189" y="219"/>
                  </a:cxn>
                  <a:cxn ang="0">
                    <a:pos x="176" y="249"/>
                  </a:cxn>
                  <a:cxn ang="0">
                    <a:pos x="169" y="277"/>
                  </a:cxn>
                  <a:cxn ang="0">
                    <a:pos x="169" y="621"/>
                  </a:cxn>
                  <a:cxn ang="0">
                    <a:pos x="177" y="631"/>
                  </a:cxn>
                  <a:cxn ang="0">
                    <a:pos x="188" y="643"/>
                  </a:cxn>
                  <a:cxn ang="0">
                    <a:pos x="195" y="653"/>
                  </a:cxn>
                  <a:cxn ang="0">
                    <a:pos x="195" y="655"/>
                  </a:cxn>
                  <a:cxn ang="0">
                    <a:pos x="192" y="657"/>
                  </a:cxn>
                  <a:cxn ang="0">
                    <a:pos x="11" y="652"/>
                  </a:cxn>
                  <a:cxn ang="0">
                    <a:pos x="17" y="643"/>
                  </a:cxn>
                  <a:cxn ang="0">
                    <a:pos x="23" y="634"/>
                  </a:cxn>
                  <a:cxn ang="0">
                    <a:pos x="27" y="625"/>
                  </a:cxn>
                  <a:cxn ang="0">
                    <a:pos x="27" y="59"/>
                  </a:cxn>
                  <a:cxn ang="0">
                    <a:pos x="23" y="52"/>
                  </a:cxn>
                  <a:cxn ang="0">
                    <a:pos x="16" y="43"/>
                  </a:cxn>
                  <a:cxn ang="0">
                    <a:pos x="6" y="31"/>
                  </a:cxn>
                  <a:cxn ang="0">
                    <a:pos x="0" y="21"/>
                  </a:cxn>
                  <a:cxn ang="0">
                    <a:pos x="169" y="119"/>
                  </a:cxn>
                  <a:cxn ang="0">
                    <a:pos x="203" y="82"/>
                  </a:cxn>
                  <a:cxn ang="0">
                    <a:pos x="239" y="44"/>
                  </a:cxn>
                  <a:cxn ang="0">
                    <a:pos x="259" y="27"/>
                  </a:cxn>
                  <a:cxn ang="0">
                    <a:pos x="280" y="14"/>
                  </a:cxn>
                  <a:cxn ang="0">
                    <a:pos x="304" y="4"/>
                  </a:cxn>
                  <a:cxn ang="0">
                    <a:pos x="331" y="0"/>
                  </a:cxn>
                  <a:cxn ang="0">
                    <a:pos x="351" y="2"/>
                  </a:cxn>
                  <a:cxn ang="0">
                    <a:pos x="371" y="7"/>
                  </a:cxn>
                  <a:cxn ang="0">
                    <a:pos x="389" y="13"/>
                  </a:cxn>
                  <a:cxn ang="0">
                    <a:pos x="404" y="24"/>
                  </a:cxn>
                </a:cxnLst>
                <a:rect l="0" t="0" r="r" b="b"/>
                <a:pathLst>
                  <a:path w="404" h="657">
                    <a:moveTo>
                      <a:pt x="404" y="167"/>
                    </a:moveTo>
                    <a:lnTo>
                      <a:pt x="398" y="160"/>
                    </a:lnTo>
                    <a:lnTo>
                      <a:pt x="391" y="154"/>
                    </a:lnTo>
                    <a:lnTo>
                      <a:pt x="383" y="147"/>
                    </a:lnTo>
                    <a:lnTo>
                      <a:pt x="375" y="141"/>
                    </a:lnTo>
                    <a:lnTo>
                      <a:pt x="367" y="135"/>
                    </a:lnTo>
                    <a:lnTo>
                      <a:pt x="358" y="129"/>
                    </a:lnTo>
                    <a:lnTo>
                      <a:pt x="349" y="124"/>
                    </a:lnTo>
                    <a:lnTo>
                      <a:pt x="340" y="119"/>
                    </a:lnTo>
                    <a:lnTo>
                      <a:pt x="324" y="121"/>
                    </a:lnTo>
                    <a:lnTo>
                      <a:pt x="307" y="124"/>
                    </a:lnTo>
                    <a:lnTo>
                      <a:pt x="291" y="129"/>
                    </a:lnTo>
                    <a:lnTo>
                      <a:pt x="276" y="136"/>
                    </a:lnTo>
                    <a:lnTo>
                      <a:pt x="260" y="144"/>
                    </a:lnTo>
                    <a:lnTo>
                      <a:pt x="246" y="154"/>
                    </a:lnTo>
                    <a:lnTo>
                      <a:pt x="233" y="166"/>
                    </a:lnTo>
                    <a:lnTo>
                      <a:pt x="221" y="178"/>
                    </a:lnTo>
                    <a:lnTo>
                      <a:pt x="209" y="191"/>
                    </a:lnTo>
                    <a:lnTo>
                      <a:pt x="199" y="204"/>
                    </a:lnTo>
                    <a:lnTo>
                      <a:pt x="189" y="219"/>
                    </a:lnTo>
                    <a:lnTo>
                      <a:pt x="182" y="233"/>
                    </a:lnTo>
                    <a:lnTo>
                      <a:pt x="176" y="249"/>
                    </a:lnTo>
                    <a:lnTo>
                      <a:pt x="171" y="263"/>
                    </a:lnTo>
                    <a:lnTo>
                      <a:pt x="169" y="277"/>
                    </a:lnTo>
                    <a:lnTo>
                      <a:pt x="168" y="292"/>
                    </a:lnTo>
                    <a:lnTo>
                      <a:pt x="169" y="621"/>
                    </a:lnTo>
                    <a:lnTo>
                      <a:pt x="173" y="625"/>
                    </a:lnTo>
                    <a:lnTo>
                      <a:pt x="177" y="631"/>
                    </a:lnTo>
                    <a:lnTo>
                      <a:pt x="182" y="637"/>
                    </a:lnTo>
                    <a:lnTo>
                      <a:pt x="188" y="643"/>
                    </a:lnTo>
                    <a:lnTo>
                      <a:pt x="192" y="648"/>
                    </a:lnTo>
                    <a:lnTo>
                      <a:pt x="195" y="653"/>
                    </a:lnTo>
                    <a:lnTo>
                      <a:pt x="195" y="654"/>
                    </a:lnTo>
                    <a:lnTo>
                      <a:pt x="195" y="655"/>
                    </a:lnTo>
                    <a:lnTo>
                      <a:pt x="194" y="657"/>
                    </a:lnTo>
                    <a:lnTo>
                      <a:pt x="192" y="657"/>
                    </a:lnTo>
                    <a:lnTo>
                      <a:pt x="9" y="657"/>
                    </a:lnTo>
                    <a:lnTo>
                      <a:pt x="11" y="652"/>
                    </a:lnTo>
                    <a:lnTo>
                      <a:pt x="15" y="647"/>
                    </a:lnTo>
                    <a:lnTo>
                      <a:pt x="17" y="643"/>
                    </a:lnTo>
                    <a:lnTo>
                      <a:pt x="21" y="639"/>
                    </a:lnTo>
                    <a:lnTo>
                      <a:pt x="23" y="634"/>
                    </a:lnTo>
                    <a:lnTo>
                      <a:pt x="24" y="630"/>
                    </a:lnTo>
                    <a:lnTo>
                      <a:pt x="27" y="625"/>
                    </a:lnTo>
                    <a:lnTo>
                      <a:pt x="27" y="621"/>
                    </a:lnTo>
                    <a:lnTo>
                      <a:pt x="27" y="59"/>
                    </a:lnTo>
                    <a:lnTo>
                      <a:pt x="25" y="57"/>
                    </a:lnTo>
                    <a:lnTo>
                      <a:pt x="23" y="52"/>
                    </a:lnTo>
                    <a:lnTo>
                      <a:pt x="19" y="48"/>
                    </a:lnTo>
                    <a:lnTo>
                      <a:pt x="16" y="43"/>
                    </a:lnTo>
                    <a:lnTo>
                      <a:pt x="11" y="37"/>
                    </a:lnTo>
                    <a:lnTo>
                      <a:pt x="6" y="31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168" y="22"/>
                    </a:lnTo>
                    <a:lnTo>
                      <a:pt x="169" y="119"/>
                    </a:lnTo>
                    <a:lnTo>
                      <a:pt x="186" y="101"/>
                    </a:lnTo>
                    <a:lnTo>
                      <a:pt x="203" y="82"/>
                    </a:lnTo>
                    <a:lnTo>
                      <a:pt x="219" y="63"/>
                    </a:lnTo>
                    <a:lnTo>
                      <a:pt x="239" y="44"/>
                    </a:lnTo>
                    <a:lnTo>
                      <a:pt x="248" y="36"/>
                    </a:lnTo>
                    <a:lnTo>
                      <a:pt x="259" y="27"/>
                    </a:lnTo>
                    <a:lnTo>
                      <a:pt x="270" y="20"/>
                    </a:lnTo>
                    <a:lnTo>
                      <a:pt x="280" y="14"/>
                    </a:lnTo>
                    <a:lnTo>
                      <a:pt x="292" y="8"/>
                    </a:lnTo>
                    <a:lnTo>
                      <a:pt x="304" y="4"/>
                    </a:lnTo>
                    <a:lnTo>
                      <a:pt x="318" y="1"/>
                    </a:lnTo>
                    <a:lnTo>
                      <a:pt x="331" y="0"/>
                    </a:lnTo>
                    <a:lnTo>
                      <a:pt x="341" y="1"/>
                    </a:lnTo>
                    <a:lnTo>
                      <a:pt x="351" y="2"/>
                    </a:lnTo>
                    <a:lnTo>
                      <a:pt x="362" y="4"/>
                    </a:lnTo>
                    <a:lnTo>
                      <a:pt x="371" y="7"/>
                    </a:lnTo>
                    <a:lnTo>
                      <a:pt x="381" y="9"/>
                    </a:lnTo>
                    <a:lnTo>
                      <a:pt x="389" y="13"/>
                    </a:lnTo>
                    <a:lnTo>
                      <a:pt x="398" y="18"/>
                    </a:lnTo>
                    <a:lnTo>
                      <a:pt x="404" y="24"/>
                    </a:lnTo>
                    <a:lnTo>
                      <a:pt x="404" y="16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1" name="Freeform 85"/>
              <p:cNvSpPr>
                <a:spLocks/>
              </p:cNvSpPr>
              <p:nvPr/>
            </p:nvSpPr>
            <p:spPr bwMode="auto">
              <a:xfrm>
                <a:off x="2273" y="2599"/>
                <a:ext cx="86" cy="146"/>
              </a:xfrm>
              <a:custGeom>
                <a:avLst/>
                <a:gdLst/>
                <a:ahLst/>
                <a:cxnLst>
                  <a:cxn ang="0">
                    <a:pos x="9" y="873"/>
                  </a:cxn>
                  <a:cxn ang="0">
                    <a:pos x="6" y="868"/>
                  </a:cxn>
                  <a:cxn ang="0">
                    <a:pos x="6" y="864"/>
                  </a:cxn>
                  <a:cxn ang="0">
                    <a:pos x="6" y="861"/>
                  </a:cxn>
                  <a:cxn ang="0">
                    <a:pos x="10" y="858"/>
                  </a:cxn>
                  <a:cxn ang="0">
                    <a:pos x="14" y="853"/>
                  </a:cxn>
                  <a:cxn ang="0">
                    <a:pos x="16" y="846"/>
                  </a:cxn>
                  <a:cxn ang="0">
                    <a:pos x="20" y="839"/>
                  </a:cxn>
                  <a:cxn ang="0">
                    <a:pos x="22" y="47"/>
                  </a:cxn>
                  <a:cxn ang="0">
                    <a:pos x="17" y="35"/>
                  </a:cxn>
                  <a:cxn ang="0">
                    <a:pos x="9" y="22"/>
                  </a:cxn>
                  <a:cxn ang="0">
                    <a:pos x="2" y="9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5" y="0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488" y="161"/>
                  </a:cxn>
                  <a:cxn ang="0">
                    <a:pos x="479" y="155"/>
                  </a:cxn>
                  <a:cxn ang="0">
                    <a:pos x="475" y="149"/>
                  </a:cxn>
                  <a:cxn ang="0">
                    <a:pos x="470" y="142"/>
                  </a:cxn>
                  <a:cxn ang="0">
                    <a:pos x="463" y="137"/>
                  </a:cxn>
                  <a:cxn ang="0">
                    <a:pos x="184" y="363"/>
                  </a:cxn>
                  <a:cxn ang="0">
                    <a:pos x="434" y="357"/>
                  </a:cxn>
                  <a:cxn ang="0">
                    <a:pos x="442" y="350"/>
                  </a:cxn>
                  <a:cxn ang="0">
                    <a:pos x="451" y="341"/>
                  </a:cxn>
                  <a:cxn ang="0">
                    <a:pos x="455" y="339"/>
                  </a:cxn>
                  <a:cxn ang="0">
                    <a:pos x="458" y="340"/>
                  </a:cxn>
                  <a:cxn ang="0">
                    <a:pos x="458" y="511"/>
                  </a:cxn>
                  <a:cxn ang="0">
                    <a:pos x="451" y="506"/>
                  </a:cxn>
                  <a:cxn ang="0">
                    <a:pos x="443" y="499"/>
                  </a:cxn>
                  <a:cxn ang="0">
                    <a:pos x="436" y="495"/>
                  </a:cxn>
                  <a:cxn ang="0">
                    <a:pos x="427" y="491"/>
                  </a:cxn>
                  <a:cxn ang="0">
                    <a:pos x="184" y="741"/>
                  </a:cxn>
                  <a:cxn ang="0">
                    <a:pos x="485" y="737"/>
                  </a:cxn>
                  <a:cxn ang="0">
                    <a:pos x="491" y="730"/>
                  </a:cxn>
                  <a:cxn ang="0">
                    <a:pos x="500" y="723"/>
                  </a:cxn>
                  <a:cxn ang="0">
                    <a:pos x="508" y="719"/>
                  </a:cxn>
                  <a:cxn ang="0">
                    <a:pos x="515" y="875"/>
                  </a:cxn>
                </a:cxnLst>
                <a:rect l="0" t="0" r="r" b="b"/>
                <a:pathLst>
                  <a:path w="515" h="875">
                    <a:moveTo>
                      <a:pt x="12" y="875"/>
                    </a:moveTo>
                    <a:lnTo>
                      <a:pt x="9" y="873"/>
                    </a:lnTo>
                    <a:lnTo>
                      <a:pt x="8" y="870"/>
                    </a:lnTo>
                    <a:lnTo>
                      <a:pt x="6" y="868"/>
                    </a:lnTo>
                    <a:lnTo>
                      <a:pt x="6" y="865"/>
                    </a:lnTo>
                    <a:lnTo>
                      <a:pt x="6" y="864"/>
                    </a:lnTo>
                    <a:lnTo>
                      <a:pt x="6" y="862"/>
                    </a:lnTo>
                    <a:lnTo>
                      <a:pt x="6" y="861"/>
                    </a:lnTo>
                    <a:lnTo>
                      <a:pt x="6" y="861"/>
                    </a:lnTo>
                    <a:lnTo>
                      <a:pt x="10" y="858"/>
                    </a:lnTo>
                    <a:lnTo>
                      <a:pt x="12" y="856"/>
                    </a:lnTo>
                    <a:lnTo>
                      <a:pt x="14" y="853"/>
                    </a:lnTo>
                    <a:lnTo>
                      <a:pt x="15" y="850"/>
                    </a:lnTo>
                    <a:lnTo>
                      <a:pt x="16" y="846"/>
                    </a:lnTo>
                    <a:lnTo>
                      <a:pt x="17" y="843"/>
                    </a:lnTo>
                    <a:lnTo>
                      <a:pt x="20" y="839"/>
                    </a:lnTo>
                    <a:lnTo>
                      <a:pt x="22" y="837"/>
                    </a:lnTo>
                    <a:lnTo>
                      <a:pt x="22" y="47"/>
                    </a:lnTo>
                    <a:lnTo>
                      <a:pt x="21" y="42"/>
                    </a:lnTo>
                    <a:lnTo>
                      <a:pt x="17" y="35"/>
                    </a:lnTo>
                    <a:lnTo>
                      <a:pt x="12" y="29"/>
                    </a:lnTo>
                    <a:lnTo>
                      <a:pt x="9" y="22"/>
                    </a:lnTo>
                    <a:lnTo>
                      <a:pt x="4" y="15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89" y="2"/>
                    </a:lnTo>
                    <a:lnTo>
                      <a:pt x="488" y="161"/>
                    </a:lnTo>
                    <a:lnTo>
                      <a:pt x="483" y="158"/>
                    </a:lnTo>
                    <a:lnTo>
                      <a:pt x="479" y="155"/>
                    </a:lnTo>
                    <a:lnTo>
                      <a:pt x="477" y="152"/>
                    </a:lnTo>
                    <a:lnTo>
                      <a:pt x="475" y="149"/>
                    </a:lnTo>
                    <a:lnTo>
                      <a:pt x="472" y="145"/>
                    </a:lnTo>
                    <a:lnTo>
                      <a:pt x="470" y="142"/>
                    </a:lnTo>
                    <a:lnTo>
                      <a:pt x="467" y="139"/>
                    </a:lnTo>
                    <a:lnTo>
                      <a:pt x="463" y="137"/>
                    </a:lnTo>
                    <a:lnTo>
                      <a:pt x="184" y="137"/>
                    </a:lnTo>
                    <a:lnTo>
                      <a:pt x="184" y="363"/>
                    </a:lnTo>
                    <a:lnTo>
                      <a:pt x="431" y="361"/>
                    </a:lnTo>
                    <a:lnTo>
                      <a:pt x="434" y="357"/>
                    </a:lnTo>
                    <a:lnTo>
                      <a:pt x="439" y="353"/>
                    </a:lnTo>
                    <a:lnTo>
                      <a:pt x="442" y="350"/>
                    </a:lnTo>
                    <a:lnTo>
                      <a:pt x="447" y="345"/>
                    </a:lnTo>
                    <a:lnTo>
                      <a:pt x="451" y="341"/>
                    </a:lnTo>
                    <a:lnTo>
                      <a:pt x="454" y="340"/>
                    </a:lnTo>
                    <a:lnTo>
                      <a:pt x="455" y="339"/>
                    </a:lnTo>
                    <a:lnTo>
                      <a:pt x="457" y="339"/>
                    </a:lnTo>
                    <a:lnTo>
                      <a:pt x="458" y="340"/>
                    </a:lnTo>
                    <a:lnTo>
                      <a:pt x="458" y="341"/>
                    </a:lnTo>
                    <a:lnTo>
                      <a:pt x="458" y="511"/>
                    </a:lnTo>
                    <a:lnTo>
                      <a:pt x="454" y="510"/>
                    </a:lnTo>
                    <a:lnTo>
                      <a:pt x="451" y="506"/>
                    </a:lnTo>
                    <a:lnTo>
                      <a:pt x="447" y="503"/>
                    </a:lnTo>
                    <a:lnTo>
                      <a:pt x="443" y="499"/>
                    </a:lnTo>
                    <a:lnTo>
                      <a:pt x="440" y="497"/>
                    </a:lnTo>
                    <a:lnTo>
                      <a:pt x="436" y="495"/>
                    </a:lnTo>
                    <a:lnTo>
                      <a:pt x="431" y="492"/>
                    </a:lnTo>
                    <a:lnTo>
                      <a:pt x="427" y="491"/>
                    </a:lnTo>
                    <a:lnTo>
                      <a:pt x="184" y="491"/>
                    </a:lnTo>
                    <a:lnTo>
                      <a:pt x="184" y="741"/>
                    </a:lnTo>
                    <a:lnTo>
                      <a:pt x="482" y="741"/>
                    </a:lnTo>
                    <a:lnTo>
                      <a:pt x="485" y="737"/>
                    </a:lnTo>
                    <a:lnTo>
                      <a:pt x="488" y="734"/>
                    </a:lnTo>
                    <a:lnTo>
                      <a:pt x="491" y="730"/>
                    </a:lnTo>
                    <a:lnTo>
                      <a:pt x="495" y="725"/>
                    </a:lnTo>
                    <a:lnTo>
                      <a:pt x="500" y="723"/>
                    </a:lnTo>
                    <a:lnTo>
                      <a:pt x="503" y="721"/>
                    </a:lnTo>
                    <a:lnTo>
                      <a:pt x="508" y="719"/>
                    </a:lnTo>
                    <a:lnTo>
                      <a:pt x="514" y="721"/>
                    </a:lnTo>
                    <a:lnTo>
                      <a:pt x="515" y="875"/>
                    </a:lnTo>
                    <a:lnTo>
                      <a:pt x="12" y="8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2" name="Freeform 86"/>
              <p:cNvSpPr>
                <a:spLocks/>
              </p:cNvSpPr>
              <p:nvPr/>
            </p:nvSpPr>
            <p:spPr bwMode="auto">
              <a:xfrm>
                <a:off x="2869" y="2832"/>
                <a:ext cx="74" cy="111"/>
              </a:xfrm>
              <a:custGeom>
                <a:avLst/>
                <a:gdLst/>
                <a:ahLst/>
                <a:cxnLst>
                  <a:cxn ang="0">
                    <a:pos x="415" y="628"/>
                  </a:cxn>
                  <a:cxn ang="0">
                    <a:pos x="366" y="653"/>
                  </a:cxn>
                  <a:cxn ang="0">
                    <a:pos x="312" y="665"/>
                  </a:cxn>
                  <a:cxn ang="0">
                    <a:pos x="257" y="667"/>
                  </a:cxn>
                  <a:cxn ang="0">
                    <a:pos x="204" y="657"/>
                  </a:cxn>
                  <a:cxn ang="0">
                    <a:pos x="154" y="636"/>
                  </a:cxn>
                  <a:cxn ang="0">
                    <a:pos x="108" y="602"/>
                  </a:cxn>
                  <a:cxn ang="0">
                    <a:pos x="71" y="561"/>
                  </a:cxn>
                  <a:cxn ang="0">
                    <a:pos x="42" y="514"/>
                  </a:cxn>
                  <a:cxn ang="0">
                    <a:pos x="21" y="461"/>
                  </a:cxn>
                  <a:cxn ang="0">
                    <a:pos x="5" y="407"/>
                  </a:cxn>
                  <a:cxn ang="0">
                    <a:pos x="0" y="350"/>
                  </a:cxn>
                  <a:cxn ang="0">
                    <a:pos x="4" y="293"/>
                  </a:cxn>
                  <a:cxn ang="0">
                    <a:pos x="14" y="240"/>
                  </a:cxn>
                  <a:cxn ang="0">
                    <a:pos x="30" y="187"/>
                  </a:cxn>
                  <a:cxn ang="0">
                    <a:pos x="53" y="138"/>
                  </a:cxn>
                  <a:cxn ang="0">
                    <a:pos x="94" y="80"/>
                  </a:cxn>
                  <a:cxn ang="0">
                    <a:pos x="122" y="53"/>
                  </a:cxn>
                  <a:cxn ang="0">
                    <a:pos x="156" y="30"/>
                  </a:cxn>
                  <a:cxn ang="0">
                    <a:pos x="193" y="12"/>
                  </a:cxn>
                  <a:cxn ang="0">
                    <a:pos x="235" y="1"/>
                  </a:cxn>
                  <a:cxn ang="0">
                    <a:pos x="270" y="0"/>
                  </a:cxn>
                  <a:cxn ang="0">
                    <a:pos x="322" y="11"/>
                  </a:cxn>
                  <a:cxn ang="0">
                    <a:pos x="382" y="31"/>
                  </a:cxn>
                  <a:cxn ang="0">
                    <a:pos x="410" y="35"/>
                  </a:cxn>
                  <a:cxn ang="0">
                    <a:pos x="422" y="29"/>
                  </a:cxn>
                  <a:cxn ang="0">
                    <a:pos x="434" y="25"/>
                  </a:cxn>
                  <a:cxn ang="0">
                    <a:pos x="424" y="184"/>
                  </a:cxn>
                  <a:cxn ang="0">
                    <a:pos x="411" y="169"/>
                  </a:cxn>
                  <a:cxn ang="0">
                    <a:pos x="398" y="153"/>
                  </a:cxn>
                  <a:cxn ang="0">
                    <a:pos x="376" y="133"/>
                  </a:cxn>
                  <a:cxn ang="0">
                    <a:pos x="349" y="121"/>
                  </a:cxn>
                  <a:cxn ang="0">
                    <a:pos x="308" y="115"/>
                  </a:cxn>
                  <a:cxn ang="0">
                    <a:pos x="246" y="122"/>
                  </a:cxn>
                  <a:cxn ang="0">
                    <a:pos x="222" y="140"/>
                  </a:cxn>
                  <a:cxn ang="0">
                    <a:pos x="190" y="177"/>
                  </a:cxn>
                  <a:cxn ang="0">
                    <a:pos x="164" y="232"/>
                  </a:cxn>
                  <a:cxn ang="0">
                    <a:pos x="152" y="292"/>
                  </a:cxn>
                  <a:cxn ang="0">
                    <a:pos x="151" y="356"/>
                  </a:cxn>
                  <a:cxn ang="0">
                    <a:pos x="158" y="417"/>
                  </a:cxn>
                  <a:cxn ang="0">
                    <a:pos x="181" y="470"/>
                  </a:cxn>
                  <a:cxn ang="0">
                    <a:pos x="202" y="500"/>
                  </a:cxn>
                  <a:cxn ang="0">
                    <a:pos x="225" y="527"/>
                  </a:cxn>
                  <a:cxn ang="0">
                    <a:pos x="257" y="543"/>
                  </a:cxn>
                  <a:cxn ang="0">
                    <a:pos x="296" y="552"/>
                  </a:cxn>
                  <a:cxn ang="0">
                    <a:pos x="348" y="546"/>
                  </a:cxn>
                  <a:cxn ang="0">
                    <a:pos x="387" y="527"/>
                  </a:cxn>
                  <a:cxn ang="0">
                    <a:pos x="406" y="509"/>
                  </a:cxn>
                </a:cxnLst>
                <a:rect l="0" t="0" r="r" b="b"/>
                <a:pathLst>
                  <a:path w="442" h="668">
                    <a:moveTo>
                      <a:pt x="442" y="606"/>
                    </a:moveTo>
                    <a:lnTo>
                      <a:pt x="429" y="618"/>
                    </a:lnTo>
                    <a:lnTo>
                      <a:pt x="415" y="628"/>
                    </a:lnTo>
                    <a:lnTo>
                      <a:pt x="399" y="638"/>
                    </a:lnTo>
                    <a:lnTo>
                      <a:pt x="384" y="646"/>
                    </a:lnTo>
                    <a:lnTo>
                      <a:pt x="366" y="653"/>
                    </a:lnTo>
                    <a:lnTo>
                      <a:pt x="349" y="658"/>
                    </a:lnTo>
                    <a:lnTo>
                      <a:pt x="331" y="663"/>
                    </a:lnTo>
                    <a:lnTo>
                      <a:pt x="312" y="665"/>
                    </a:lnTo>
                    <a:lnTo>
                      <a:pt x="294" y="667"/>
                    </a:lnTo>
                    <a:lnTo>
                      <a:pt x="275" y="668"/>
                    </a:lnTo>
                    <a:lnTo>
                      <a:pt x="257" y="667"/>
                    </a:lnTo>
                    <a:lnTo>
                      <a:pt x="239" y="664"/>
                    </a:lnTo>
                    <a:lnTo>
                      <a:pt x="221" y="661"/>
                    </a:lnTo>
                    <a:lnTo>
                      <a:pt x="204" y="657"/>
                    </a:lnTo>
                    <a:lnTo>
                      <a:pt x="187" y="651"/>
                    </a:lnTo>
                    <a:lnTo>
                      <a:pt x="172" y="644"/>
                    </a:lnTo>
                    <a:lnTo>
                      <a:pt x="154" y="636"/>
                    </a:lnTo>
                    <a:lnTo>
                      <a:pt x="138" y="625"/>
                    </a:lnTo>
                    <a:lnTo>
                      <a:pt x="122" y="614"/>
                    </a:lnTo>
                    <a:lnTo>
                      <a:pt x="108" y="602"/>
                    </a:lnTo>
                    <a:lnTo>
                      <a:pt x="95" y="589"/>
                    </a:lnTo>
                    <a:lnTo>
                      <a:pt x="83" y="576"/>
                    </a:lnTo>
                    <a:lnTo>
                      <a:pt x="71" y="561"/>
                    </a:lnTo>
                    <a:lnTo>
                      <a:pt x="60" y="546"/>
                    </a:lnTo>
                    <a:lnTo>
                      <a:pt x="51" y="530"/>
                    </a:lnTo>
                    <a:lnTo>
                      <a:pt x="42" y="514"/>
                    </a:lnTo>
                    <a:lnTo>
                      <a:pt x="34" y="497"/>
                    </a:lnTo>
                    <a:lnTo>
                      <a:pt x="27" y="479"/>
                    </a:lnTo>
                    <a:lnTo>
                      <a:pt x="21" y="461"/>
                    </a:lnTo>
                    <a:lnTo>
                      <a:pt x="15" y="443"/>
                    </a:lnTo>
                    <a:lnTo>
                      <a:pt x="10" y="425"/>
                    </a:lnTo>
                    <a:lnTo>
                      <a:pt x="5" y="407"/>
                    </a:lnTo>
                    <a:lnTo>
                      <a:pt x="3" y="388"/>
                    </a:lnTo>
                    <a:lnTo>
                      <a:pt x="2" y="369"/>
                    </a:lnTo>
                    <a:lnTo>
                      <a:pt x="0" y="350"/>
                    </a:lnTo>
                    <a:lnTo>
                      <a:pt x="2" y="330"/>
                    </a:lnTo>
                    <a:lnTo>
                      <a:pt x="2" y="313"/>
                    </a:lnTo>
                    <a:lnTo>
                      <a:pt x="4" y="293"/>
                    </a:lnTo>
                    <a:lnTo>
                      <a:pt x="6" y="275"/>
                    </a:lnTo>
                    <a:lnTo>
                      <a:pt x="10" y="257"/>
                    </a:lnTo>
                    <a:lnTo>
                      <a:pt x="14" y="240"/>
                    </a:lnTo>
                    <a:lnTo>
                      <a:pt x="18" y="222"/>
                    </a:lnTo>
                    <a:lnTo>
                      <a:pt x="24" y="204"/>
                    </a:lnTo>
                    <a:lnTo>
                      <a:pt x="30" y="187"/>
                    </a:lnTo>
                    <a:lnTo>
                      <a:pt x="37" y="170"/>
                    </a:lnTo>
                    <a:lnTo>
                      <a:pt x="45" y="153"/>
                    </a:lnTo>
                    <a:lnTo>
                      <a:pt x="53" y="138"/>
                    </a:lnTo>
                    <a:lnTo>
                      <a:pt x="61" y="122"/>
                    </a:lnTo>
                    <a:lnTo>
                      <a:pt x="77" y="101"/>
                    </a:lnTo>
                    <a:lnTo>
                      <a:pt x="94" y="80"/>
                    </a:lnTo>
                    <a:lnTo>
                      <a:pt x="102" y="71"/>
                    </a:lnTo>
                    <a:lnTo>
                      <a:pt x="113" y="61"/>
                    </a:lnTo>
                    <a:lnTo>
                      <a:pt x="122" y="53"/>
                    </a:lnTo>
                    <a:lnTo>
                      <a:pt x="133" y="45"/>
                    </a:lnTo>
                    <a:lnTo>
                      <a:pt x="144" y="37"/>
                    </a:lnTo>
                    <a:lnTo>
                      <a:pt x="156" y="30"/>
                    </a:lnTo>
                    <a:lnTo>
                      <a:pt x="168" y="23"/>
                    </a:lnTo>
                    <a:lnTo>
                      <a:pt x="181" y="17"/>
                    </a:lnTo>
                    <a:lnTo>
                      <a:pt x="193" y="12"/>
                    </a:lnTo>
                    <a:lnTo>
                      <a:pt x="207" y="7"/>
                    </a:lnTo>
                    <a:lnTo>
                      <a:pt x="221" y="4"/>
                    </a:lnTo>
                    <a:lnTo>
                      <a:pt x="235" y="1"/>
                    </a:lnTo>
                    <a:lnTo>
                      <a:pt x="247" y="0"/>
                    </a:lnTo>
                    <a:lnTo>
                      <a:pt x="259" y="0"/>
                    </a:lnTo>
                    <a:lnTo>
                      <a:pt x="270" y="0"/>
                    </a:lnTo>
                    <a:lnTo>
                      <a:pt x="281" y="1"/>
                    </a:lnTo>
                    <a:lnTo>
                      <a:pt x="302" y="5"/>
                    </a:lnTo>
                    <a:lnTo>
                      <a:pt x="322" y="11"/>
                    </a:lnTo>
                    <a:lnTo>
                      <a:pt x="343" y="17"/>
                    </a:lnTo>
                    <a:lnTo>
                      <a:pt x="362" y="24"/>
                    </a:lnTo>
                    <a:lnTo>
                      <a:pt x="382" y="31"/>
                    </a:lnTo>
                    <a:lnTo>
                      <a:pt x="401" y="39"/>
                    </a:lnTo>
                    <a:lnTo>
                      <a:pt x="405" y="36"/>
                    </a:lnTo>
                    <a:lnTo>
                      <a:pt x="410" y="35"/>
                    </a:lnTo>
                    <a:lnTo>
                      <a:pt x="413" y="33"/>
                    </a:lnTo>
                    <a:lnTo>
                      <a:pt x="418" y="31"/>
                    </a:lnTo>
                    <a:lnTo>
                      <a:pt x="422" y="29"/>
                    </a:lnTo>
                    <a:lnTo>
                      <a:pt x="427" y="28"/>
                    </a:lnTo>
                    <a:lnTo>
                      <a:pt x="430" y="27"/>
                    </a:lnTo>
                    <a:lnTo>
                      <a:pt x="434" y="25"/>
                    </a:lnTo>
                    <a:lnTo>
                      <a:pt x="434" y="190"/>
                    </a:lnTo>
                    <a:lnTo>
                      <a:pt x="429" y="188"/>
                    </a:lnTo>
                    <a:lnTo>
                      <a:pt x="424" y="184"/>
                    </a:lnTo>
                    <a:lnTo>
                      <a:pt x="419" y="180"/>
                    </a:lnTo>
                    <a:lnTo>
                      <a:pt x="416" y="174"/>
                    </a:lnTo>
                    <a:lnTo>
                      <a:pt x="411" y="169"/>
                    </a:lnTo>
                    <a:lnTo>
                      <a:pt x="407" y="163"/>
                    </a:lnTo>
                    <a:lnTo>
                      <a:pt x="403" y="158"/>
                    </a:lnTo>
                    <a:lnTo>
                      <a:pt x="398" y="153"/>
                    </a:lnTo>
                    <a:lnTo>
                      <a:pt x="392" y="146"/>
                    </a:lnTo>
                    <a:lnTo>
                      <a:pt x="385" y="139"/>
                    </a:lnTo>
                    <a:lnTo>
                      <a:pt x="376" y="133"/>
                    </a:lnTo>
                    <a:lnTo>
                      <a:pt x="368" y="128"/>
                    </a:lnTo>
                    <a:lnTo>
                      <a:pt x="358" y="123"/>
                    </a:lnTo>
                    <a:lnTo>
                      <a:pt x="349" y="121"/>
                    </a:lnTo>
                    <a:lnTo>
                      <a:pt x="339" y="119"/>
                    </a:lnTo>
                    <a:lnTo>
                      <a:pt x="330" y="116"/>
                    </a:lnTo>
                    <a:lnTo>
                      <a:pt x="308" y="115"/>
                    </a:lnTo>
                    <a:lnTo>
                      <a:pt x="287" y="116"/>
                    </a:lnTo>
                    <a:lnTo>
                      <a:pt x="266" y="119"/>
                    </a:lnTo>
                    <a:lnTo>
                      <a:pt x="246" y="122"/>
                    </a:lnTo>
                    <a:lnTo>
                      <a:pt x="237" y="128"/>
                    </a:lnTo>
                    <a:lnTo>
                      <a:pt x="229" y="134"/>
                    </a:lnTo>
                    <a:lnTo>
                      <a:pt x="222" y="140"/>
                    </a:lnTo>
                    <a:lnTo>
                      <a:pt x="215" y="147"/>
                    </a:lnTo>
                    <a:lnTo>
                      <a:pt x="202" y="162"/>
                    </a:lnTo>
                    <a:lnTo>
                      <a:pt x="190" y="177"/>
                    </a:lnTo>
                    <a:lnTo>
                      <a:pt x="180" y="195"/>
                    </a:lnTo>
                    <a:lnTo>
                      <a:pt x="172" y="213"/>
                    </a:lnTo>
                    <a:lnTo>
                      <a:pt x="164" y="232"/>
                    </a:lnTo>
                    <a:lnTo>
                      <a:pt x="160" y="251"/>
                    </a:lnTo>
                    <a:lnTo>
                      <a:pt x="155" y="272"/>
                    </a:lnTo>
                    <a:lnTo>
                      <a:pt x="152" y="292"/>
                    </a:lnTo>
                    <a:lnTo>
                      <a:pt x="151" y="314"/>
                    </a:lnTo>
                    <a:lnTo>
                      <a:pt x="151" y="334"/>
                    </a:lnTo>
                    <a:lnTo>
                      <a:pt x="151" y="356"/>
                    </a:lnTo>
                    <a:lnTo>
                      <a:pt x="152" y="376"/>
                    </a:lnTo>
                    <a:lnTo>
                      <a:pt x="155" y="396"/>
                    </a:lnTo>
                    <a:lnTo>
                      <a:pt x="158" y="417"/>
                    </a:lnTo>
                    <a:lnTo>
                      <a:pt x="167" y="438"/>
                    </a:lnTo>
                    <a:lnTo>
                      <a:pt x="176" y="460"/>
                    </a:lnTo>
                    <a:lnTo>
                      <a:pt x="181" y="470"/>
                    </a:lnTo>
                    <a:lnTo>
                      <a:pt x="187" y="481"/>
                    </a:lnTo>
                    <a:lnTo>
                      <a:pt x="194" y="491"/>
                    </a:lnTo>
                    <a:lnTo>
                      <a:pt x="202" y="500"/>
                    </a:lnTo>
                    <a:lnTo>
                      <a:pt x="209" y="510"/>
                    </a:lnTo>
                    <a:lnTo>
                      <a:pt x="217" y="518"/>
                    </a:lnTo>
                    <a:lnTo>
                      <a:pt x="225" y="527"/>
                    </a:lnTo>
                    <a:lnTo>
                      <a:pt x="235" y="533"/>
                    </a:lnTo>
                    <a:lnTo>
                      <a:pt x="246" y="539"/>
                    </a:lnTo>
                    <a:lnTo>
                      <a:pt x="257" y="543"/>
                    </a:lnTo>
                    <a:lnTo>
                      <a:pt x="267" y="547"/>
                    </a:lnTo>
                    <a:lnTo>
                      <a:pt x="279" y="549"/>
                    </a:lnTo>
                    <a:lnTo>
                      <a:pt x="296" y="552"/>
                    </a:lnTo>
                    <a:lnTo>
                      <a:pt x="314" y="552"/>
                    </a:lnTo>
                    <a:lnTo>
                      <a:pt x="331" y="549"/>
                    </a:lnTo>
                    <a:lnTo>
                      <a:pt x="348" y="546"/>
                    </a:lnTo>
                    <a:lnTo>
                      <a:pt x="364" y="540"/>
                    </a:lnTo>
                    <a:lnTo>
                      <a:pt x="380" y="531"/>
                    </a:lnTo>
                    <a:lnTo>
                      <a:pt x="387" y="527"/>
                    </a:lnTo>
                    <a:lnTo>
                      <a:pt x="394" y="522"/>
                    </a:lnTo>
                    <a:lnTo>
                      <a:pt x="400" y="516"/>
                    </a:lnTo>
                    <a:lnTo>
                      <a:pt x="406" y="509"/>
                    </a:lnTo>
                    <a:lnTo>
                      <a:pt x="442" y="467"/>
                    </a:lnTo>
                    <a:lnTo>
                      <a:pt x="442" y="60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3" name="Freeform 87"/>
              <p:cNvSpPr>
                <a:spLocks/>
              </p:cNvSpPr>
              <p:nvPr/>
            </p:nvSpPr>
            <p:spPr bwMode="auto">
              <a:xfrm>
                <a:off x="3538" y="2640"/>
                <a:ext cx="86" cy="109"/>
              </a:xfrm>
              <a:custGeom>
                <a:avLst/>
                <a:gdLst/>
                <a:ahLst/>
                <a:cxnLst>
                  <a:cxn ang="0">
                    <a:pos x="368" y="630"/>
                  </a:cxn>
                  <a:cxn ang="0">
                    <a:pos x="366" y="609"/>
                  </a:cxn>
                  <a:cxn ang="0">
                    <a:pos x="364" y="582"/>
                  </a:cxn>
                  <a:cxn ang="0">
                    <a:pos x="359" y="557"/>
                  </a:cxn>
                  <a:cxn ang="0">
                    <a:pos x="353" y="541"/>
                  </a:cxn>
                  <a:cxn ang="0">
                    <a:pos x="324" y="578"/>
                  </a:cxn>
                  <a:cxn ang="0">
                    <a:pos x="293" y="612"/>
                  </a:cxn>
                  <a:cxn ang="0">
                    <a:pos x="275" y="625"/>
                  </a:cxn>
                  <a:cxn ang="0">
                    <a:pos x="257" y="637"/>
                  </a:cxn>
                  <a:cxn ang="0">
                    <a:pos x="238" y="645"/>
                  </a:cxn>
                  <a:cxn ang="0">
                    <a:pos x="218" y="651"/>
                  </a:cxn>
                  <a:cxn ang="0">
                    <a:pos x="194" y="654"/>
                  </a:cxn>
                  <a:cxn ang="0">
                    <a:pos x="171" y="654"/>
                  </a:cxn>
                  <a:cxn ang="0">
                    <a:pos x="147" y="650"/>
                  </a:cxn>
                  <a:cxn ang="0">
                    <a:pos x="126" y="644"/>
                  </a:cxn>
                  <a:cxn ang="0">
                    <a:pos x="104" y="634"/>
                  </a:cxn>
                  <a:cxn ang="0">
                    <a:pos x="85" y="622"/>
                  </a:cxn>
                  <a:cxn ang="0">
                    <a:pos x="68" y="606"/>
                  </a:cxn>
                  <a:cxn ang="0">
                    <a:pos x="54" y="585"/>
                  </a:cxn>
                  <a:cxn ang="0">
                    <a:pos x="41" y="561"/>
                  </a:cxn>
                  <a:cxn ang="0">
                    <a:pos x="31" y="533"/>
                  </a:cxn>
                  <a:cxn ang="0">
                    <a:pos x="25" y="504"/>
                  </a:cxn>
                  <a:cxn ang="0">
                    <a:pos x="24" y="476"/>
                  </a:cxn>
                  <a:cxn ang="0">
                    <a:pos x="21" y="30"/>
                  </a:cxn>
                  <a:cxn ang="0">
                    <a:pos x="13" y="22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57" y="0"/>
                  </a:cxn>
                  <a:cxn ang="0">
                    <a:pos x="159" y="441"/>
                  </a:cxn>
                  <a:cxn ang="0">
                    <a:pos x="160" y="460"/>
                  </a:cxn>
                  <a:cxn ang="0">
                    <a:pos x="165" y="478"/>
                  </a:cxn>
                  <a:cxn ang="0">
                    <a:pos x="172" y="492"/>
                  </a:cxn>
                  <a:cxn ang="0">
                    <a:pos x="184" y="506"/>
                  </a:cxn>
                  <a:cxn ang="0">
                    <a:pos x="202" y="520"/>
                  </a:cxn>
                  <a:cxn ang="0">
                    <a:pos x="223" y="526"/>
                  </a:cxn>
                  <a:cxn ang="0">
                    <a:pos x="243" y="524"/>
                  </a:cxn>
                  <a:cxn ang="0">
                    <a:pos x="262" y="516"/>
                  </a:cxn>
                  <a:cxn ang="0">
                    <a:pos x="280" y="506"/>
                  </a:cxn>
                  <a:cxn ang="0">
                    <a:pos x="297" y="493"/>
                  </a:cxn>
                  <a:cxn ang="0">
                    <a:pos x="312" y="476"/>
                  </a:cxn>
                  <a:cxn ang="0">
                    <a:pos x="326" y="457"/>
                  </a:cxn>
                  <a:cxn ang="0">
                    <a:pos x="336" y="436"/>
                  </a:cxn>
                  <a:cxn ang="0">
                    <a:pos x="344" y="412"/>
                  </a:cxn>
                  <a:cxn ang="0">
                    <a:pos x="347" y="384"/>
                  </a:cxn>
                  <a:cxn ang="0">
                    <a:pos x="348" y="41"/>
                  </a:cxn>
                  <a:cxn ang="0">
                    <a:pos x="345" y="31"/>
                  </a:cxn>
                  <a:cxn ang="0">
                    <a:pos x="338" y="23"/>
                  </a:cxn>
                  <a:cxn ang="0">
                    <a:pos x="321" y="11"/>
                  </a:cxn>
                  <a:cxn ang="0">
                    <a:pos x="312" y="5"/>
                  </a:cxn>
                  <a:cxn ang="0">
                    <a:pos x="328" y="3"/>
                  </a:cxn>
                  <a:cxn ang="0">
                    <a:pos x="482" y="516"/>
                  </a:cxn>
                  <a:cxn ang="0">
                    <a:pos x="485" y="540"/>
                  </a:cxn>
                  <a:cxn ang="0">
                    <a:pos x="488" y="561"/>
                  </a:cxn>
                  <a:cxn ang="0">
                    <a:pos x="493" y="583"/>
                  </a:cxn>
                  <a:cxn ang="0">
                    <a:pos x="502" y="604"/>
                  </a:cxn>
                </a:cxnLst>
                <a:rect l="0" t="0" r="r" b="b"/>
                <a:pathLst>
                  <a:path w="517" h="654">
                    <a:moveTo>
                      <a:pt x="517" y="625"/>
                    </a:moveTo>
                    <a:lnTo>
                      <a:pt x="368" y="630"/>
                    </a:lnTo>
                    <a:lnTo>
                      <a:pt x="368" y="621"/>
                    </a:lnTo>
                    <a:lnTo>
                      <a:pt x="366" y="609"/>
                    </a:lnTo>
                    <a:lnTo>
                      <a:pt x="365" y="596"/>
                    </a:lnTo>
                    <a:lnTo>
                      <a:pt x="364" y="582"/>
                    </a:lnTo>
                    <a:lnTo>
                      <a:pt x="362" y="569"/>
                    </a:lnTo>
                    <a:lnTo>
                      <a:pt x="359" y="557"/>
                    </a:lnTo>
                    <a:lnTo>
                      <a:pt x="356" y="547"/>
                    </a:lnTo>
                    <a:lnTo>
                      <a:pt x="353" y="541"/>
                    </a:lnTo>
                    <a:lnTo>
                      <a:pt x="340" y="560"/>
                    </a:lnTo>
                    <a:lnTo>
                      <a:pt x="324" y="578"/>
                    </a:lnTo>
                    <a:lnTo>
                      <a:pt x="309" y="595"/>
                    </a:lnTo>
                    <a:lnTo>
                      <a:pt x="293" y="612"/>
                    </a:lnTo>
                    <a:lnTo>
                      <a:pt x="285" y="619"/>
                    </a:lnTo>
                    <a:lnTo>
                      <a:pt x="275" y="625"/>
                    </a:lnTo>
                    <a:lnTo>
                      <a:pt x="267" y="632"/>
                    </a:lnTo>
                    <a:lnTo>
                      <a:pt x="257" y="637"/>
                    </a:lnTo>
                    <a:lnTo>
                      <a:pt x="248" y="642"/>
                    </a:lnTo>
                    <a:lnTo>
                      <a:pt x="238" y="645"/>
                    </a:lnTo>
                    <a:lnTo>
                      <a:pt x="229" y="649"/>
                    </a:lnTo>
                    <a:lnTo>
                      <a:pt x="218" y="651"/>
                    </a:lnTo>
                    <a:lnTo>
                      <a:pt x="206" y="652"/>
                    </a:lnTo>
                    <a:lnTo>
                      <a:pt x="194" y="654"/>
                    </a:lnTo>
                    <a:lnTo>
                      <a:pt x="182" y="654"/>
                    </a:lnTo>
                    <a:lnTo>
                      <a:pt x="171" y="654"/>
                    </a:lnTo>
                    <a:lnTo>
                      <a:pt x="159" y="652"/>
                    </a:lnTo>
                    <a:lnTo>
                      <a:pt x="147" y="650"/>
                    </a:lnTo>
                    <a:lnTo>
                      <a:pt x="136" y="648"/>
                    </a:lnTo>
                    <a:lnTo>
                      <a:pt x="126" y="644"/>
                    </a:lnTo>
                    <a:lnTo>
                      <a:pt x="115" y="640"/>
                    </a:lnTo>
                    <a:lnTo>
                      <a:pt x="104" y="634"/>
                    </a:lnTo>
                    <a:lnTo>
                      <a:pt x="95" y="628"/>
                    </a:lnTo>
                    <a:lnTo>
                      <a:pt x="85" y="622"/>
                    </a:lnTo>
                    <a:lnTo>
                      <a:pt x="77" y="614"/>
                    </a:lnTo>
                    <a:lnTo>
                      <a:pt x="68" y="606"/>
                    </a:lnTo>
                    <a:lnTo>
                      <a:pt x="61" y="596"/>
                    </a:lnTo>
                    <a:lnTo>
                      <a:pt x="54" y="585"/>
                    </a:lnTo>
                    <a:lnTo>
                      <a:pt x="47" y="573"/>
                    </a:lnTo>
                    <a:lnTo>
                      <a:pt x="41" y="561"/>
                    </a:lnTo>
                    <a:lnTo>
                      <a:pt x="36" y="547"/>
                    </a:lnTo>
                    <a:lnTo>
                      <a:pt x="31" y="533"/>
                    </a:lnTo>
                    <a:lnTo>
                      <a:pt x="27" y="518"/>
                    </a:lnTo>
                    <a:lnTo>
                      <a:pt x="25" y="504"/>
                    </a:lnTo>
                    <a:lnTo>
                      <a:pt x="24" y="490"/>
                    </a:lnTo>
                    <a:lnTo>
                      <a:pt x="24" y="476"/>
                    </a:lnTo>
                    <a:lnTo>
                      <a:pt x="24" y="33"/>
                    </a:lnTo>
                    <a:lnTo>
                      <a:pt x="21" y="30"/>
                    </a:lnTo>
                    <a:lnTo>
                      <a:pt x="18" y="27"/>
                    </a:lnTo>
                    <a:lnTo>
                      <a:pt x="13" y="22"/>
                    </a:lnTo>
                    <a:lnTo>
                      <a:pt x="8" y="16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57" y="0"/>
                    </a:lnTo>
                    <a:lnTo>
                      <a:pt x="158" y="430"/>
                    </a:lnTo>
                    <a:lnTo>
                      <a:pt x="159" y="441"/>
                    </a:lnTo>
                    <a:lnTo>
                      <a:pt x="159" y="450"/>
                    </a:lnTo>
                    <a:lnTo>
                      <a:pt x="160" y="460"/>
                    </a:lnTo>
                    <a:lnTo>
                      <a:pt x="163" y="469"/>
                    </a:lnTo>
                    <a:lnTo>
                      <a:pt x="165" y="478"/>
                    </a:lnTo>
                    <a:lnTo>
                      <a:pt x="168" y="485"/>
                    </a:lnTo>
                    <a:lnTo>
                      <a:pt x="172" y="492"/>
                    </a:lnTo>
                    <a:lnTo>
                      <a:pt x="176" y="498"/>
                    </a:lnTo>
                    <a:lnTo>
                      <a:pt x="184" y="506"/>
                    </a:lnTo>
                    <a:lnTo>
                      <a:pt x="193" y="514"/>
                    </a:lnTo>
                    <a:lnTo>
                      <a:pt x="202" y="520"/>
                    </a:lnTo>
                    <a:lnTo>
                      <a:pt x="213" y="524"/>
                    </a:lnTo>
                    <a:lnTo>
                      <a:pt x="223" y="526"/>
                    </a:lnTo>
                    <a:lnTo>
                      <a:pt x="232" y="527"/>
                    </a:lnTo>
                    <a:lnTo>
                      <a:pt x="243" y="524"/>
                    </a:lnTo>
                    <a:lnTo>
                      <a:pt x="253" y="521"/>
                    </a:lnTo>
                    <a:lnTo>
                      <a:pt x="262" y="516"/>
                    </a:lnTo>
                    <a:lnTo>
                      <a:pt x="271" y="511"/>
                    </a:lnTo>
                    <a:lnTo>
                      <a:pt x="280" y="506"/>
                    </a:lnTo>
                    <a:lnTo>
                      <a:pt x="289" y="499"/>
                    </a:lnTo>
                    <a:lnTo>
                      <a:pt x="297" y="493"/>
                    </a:lnTo>
                    <a:lnTo>
                      <a:pt x="305" y="485"/>
                    </a:lnTo>
                    <a:lnTo>
                      <a:pt x="312" y="476"/>
                    </a:lnTo>
                    <a:lnTo>
                      <a:pt x="320" y="468"/>
                    </a:lnTo>
                    <a:lnTo>
                      <a:pt x="326" y="457"/>
                    </a:lnTo>
                    <a:lnTo>
                      <a:pt x="332" y="448"/>
                    </a:lnTo>
                    <a:lnTo>
                      <a:pt x="336" y="436"/>
                    </a:lnTo>
                    <a:lnTo>
                      <a:pt x="340" y="424"/>
                    </a:lnTo>
                    <a:lnTo>
                      <a:pt x="344" y="412"/>
                    </a:lnTo>
                    <a:lnTo>
                      <a:pt x="346" y="399"/>
                    </a:lnTo>
                    <a:lnTo>
                      <a:pt x="347" y="384"/>
                    </a:lnTo>
                    <a:lnTo>
                      <a:pt x="348" y="370"/>
                    </a:lnTo>
                    <a:lnTo>
                      <a:pt x="348" y="41"/>
                    </a:lnTo>
                    <a:lnTo>
                      <a:pt x="347" y="36"/>
                    </a:lnTo>
                    <a:lnTo>
                      <a:pt x="345" y="31"/>
                    </a:lnTo>
                    <a:lnTo>
                      <a:pt x="341" y="27"/>
                    </a:lnTo>
                    <a:lnTo>
                      <a:pt x="338" y="23"/>
                    </a:lnTo>
                    <a:lnTo>
                      <a:pt x="329" y="17"/>
                    </a:lnTo>
                    <a:lnTo>
                      <a:pt x="321" y="11"/>
                    </a:lnTo>
                    <a:lnTo>
                      <a:pt x="315" y="7"/>
                    </a:lnTo>
                    <a:lnTo>
                      <a:pt x="312" y="5"/>
                    </a:lnTo>
                    <a:lnTo>
                      <a:pt x="316" y="4"/>
                    </a:lnTo>
                    <a:lnTo>
                      <a:pt x="328" y="3"/>
                    </a:lnTo>
                    <a:lnTo>
                      <a:pt x="482" y="3"/>
                    </a:lnTo>
                    <a:lnTo>
                      <a:pt x="482" y="516"/>
                    </a:lnTo>
                    <a:lnTo>
                      <a:pt x="484" y="528"/>
                    </a:lnTo>
                    <a:lnTo>
                      <a:pt x="485" y="540"/>
                    </a:lnTo>
                    <a:lnTo>
                      <a:pt x="486" y="551"/>
                    </a:lnTo>
                    <a:lnTo>
                      <a:pt x="488" y="561"/>
                    </a:lnTo>
                    <a:lnTo>
                      <a:pt x="491" y="572"/>
                    </a:lnTo>
                    <a:lnTo>
                      <a:pt x="493" y="583"/>
                    </a:lnTo>
                    <a:lnTo>
                      <a:pt x="497" y="594"/>
                    </a:lnTo>
                    <a:lnTo>
                      <a:pt x="502" y="604"/>
                    </a:lnTo>
                    <a:lnTo>
                      <a:pt x="517" y="62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4" name="Freeform 88"/>
              <p:cNvSpPr>
                <a:spLocks/>
              </p:cNvSpPr>
              <p:nvPr/>
            </p:nvSpPr>
            <p:spPr bwMode="auto">
              <a:xfrm>
                <a:off x="3226" y="2830"/>
                <a:ext cx="138" cy="109"/>
              </a:xfrm>
              <a:custGeom>
                <a:avLst/>
                <a:gdLst/>
                <a:ahLst/>
                <a:cxnLst>
                  <a:cxn ang="0">
                    <a:pos x="674" y="191"/>
                  </a:cxn>
                  <a:cxn ang="0">
                    <a:pos x="667" y="170"/>
                  </a:cxn>
                  <a:cxn ang="0">
                    <a:pos x="650" y="145"/>
                  </a:cxn>
                  <a:cxn ang="0">
                    <a:pos x="624" y="132"/>
                  </a:cxn>
                  <a:cxn ang="0">
                    <a:pos x="589" y="133"/>
                  </a:cxn>
                  <a:cxn ang="0">
                    <a:pos x="556" y="144"/>
                  </a:cxn>
                  <a:cxn ang="0">
                    <a:pos x="528" y="164"/>
                  </a:cxn>
                  <a:cxn ang="0">
                    <a:pos x="502" y="193"/>
                  </a:cxn>
                  <a:cxn ang="0">
                    <a:pos x="490" y="224"/>
                  </a:cxn>
                  <a:cxn ang="0">
                    <a:pos x="491" y="629"/>
                  </a:cxn>
                  <a:cxn ang="0">
                    <a:pos x="499" y="640"/>
                  </a:cxn>
                  <a:cxn ang="0">
                    <a:pos x="504" y="655"/>
                  </a:cxn>
                  <a:cxn ang="0">
                    <a:pos x="348" y="203"/>
                  </a:cxn>
                  <a:cxn ang="0">
                    <a:pos x="344" y="182"/>
                  </a:cxn>
                  <a:cxn ang="0">
                    <a:pos x="335" y="159"/>
                  </a:cxn>
                  <a:cxn ang="0">
                    <a:pos x="321" y="144"/>
                  </a:cxn>
                  <a:cxn ang="0">
                    <a:pos x="296" y="132"/>
                  </a:cxn>
                  <a:cxn ang="0">
                    <a:pos x="267" y="132"/>
                  </a:cxn>
                  <a:cxn ang="0">
                    <a:pos x="226" y="150"/>
                  </a:cxn>
                  <a:cxn ang="0">
                    <a:pos x="189" y="178"/>
                  </a:cxn>
                  <a:cxn ang="0">
                    <a:pos x="172" y="199"/>
                  </a:cxn>
                  <a:cxn ang="0">
                    <a:pos x="164" y="221"/>
                  </a:cxn>
                  <a:cxn ang="0">
                    <a:pos x="178" y="655"/>
                  </a:cxn>
                  <a:cxn ang="0">
                    <a:pos x="18" y="65"/>
                  </a:cxn>
                  <a:cxn ang="0">
                    <a:pos x="16" y="48"/>
                  </a:cxn>
                  <a:cxn ang="0">
                    <a:pos x="7" y="35"/>
                  </a:cxn>
                  <a:cxn ang="0">
                    <a:pos x="10" y="19"/>
                  </a:cxn>
                  <a:cxn ang="0">
                    <a:pos x="156" y="38"/>
                  </a:cxn>
                  <a:cxn ang="0">
                    <a:pos x="159" y="66"/>
                  </a:cxn>
                  <a:cxn ang="0">
                    <a:pos x="164" y="92"/>
                  </a:cxn>
                  <a:cxn ang="0">
                    <a:pos x="194" y="56"/>
                  </a:cxn>
                  <a:cxn ang="0">
                    <a:pos x="230" y="29"/>
                  </a:cxn>
                  <a:cxn ang="0">
                    <a:pos x="271" y="11"/>
                  </a:cxn>
                  <a:cxn ang="0">
                    <a:pos x="315" y="1"/>
                  </a:cxn>
                  <a:cxn ang="0">
                    <a:pos x="363" y="2"/>
                  </a:cxn>
                  <a:cxn ang="0">
                    <a:pos x="398" y="8"/>
                  </a:cxn>
                  <a:cxn ang="0">
                    <a:pos x="420" y="19"/>
                  </a:cxn>
                  <a:cxn ang="0">
                    <a:pos x="439" y="37"/>
                  </a:cxn>
                  <a:cxn ang="0">
                    <a:pos x="471" y="85"/>
                  </a:cxn>
                  <a:cxn ang="0">
                    <a:pos x="517" y="63"/>
                  </a:cxn>
                  <a:cxn ang="0">
                    <a:pos x="551" y="37"/>
                  </a:cxn>
                  <a:cxn ang="0">
                    <a:pos x="589" y="14"/>
                  </a:cxn>
                  <a:cxn ang="0">
                    <a:pos x="632" y="2"/>
                  </a:cxn>
                  <a:cxn ang="0">
                    <a:pos x="681" y="0"/>
                  </a:cxn>
                  <a:cxn ang="0">
                    <a:pos x="730" y="16"/>
                  </a:cxn>
                  <a:cxn ang="0">
                    <a:pos x="774" y="47"/>
                  </a:cxn>
                  <a:cxn ang="0">
                    <a:pos x="801" y="91"/>
                  </a:cxn>
                  <a:cxn ang="0">
                    <a:pos x="814" y="148"/>
                  </a:cxn>
                  <a:cxn ang="0">
                    <a:pos x="818" y="211"/>
                  </a:cxn>
                  <a:cxn ang="0">
                    <a:pos x="819" y="628"/>
                  </a:cxn>
                  <a:cxn ang="0">
                    <a:pos x="824" y="639"/>
                  </a:cxn>
                  <a:cxn ang="0">
                    <a:pos x="831" y="651"/>
                  </a:cxn>
                </a:cxnLst>
                <a:rect l="0" t="0" r="r" b="b"/>
                <a:pathLst>
                  <a:path w="833" h="655">
                    <a:moveTo>
                      <a:pt x="661" y="655"/>
                    </a:moveTo>
                    <a:lnTo>
                      <a:pt x="672" y="623"/>
                    </a:lnTo>
                    <a:lnTo>
                      <a:pt x="674" y="191"/>
                    </a:lnTo>
                    <a:lnTo>
                      <a:pt x="674" y="186"/>
                    </a:lnTo>
                    <a:lnTo>
                      <a:pt x="671" y="178"/>
                    </a:lnTo>
                    <a:lnTo>
                      <a:pt x="667" y="170"/>
                    </a:lnTo>
                    <a:lnTo>
                      <a:pt x="662" y="160"/>
                    </a:lnTo>
                    <a:lnTo>
                      <a:pt x="656" y="152"/>
                    </a:lnTo>
                    <a:lnTo>
                      <a:pt x="650" y="145"/>
                    </a:lnTo>
                    <a:lnTo>
                      <a:pt x="643" y="139"/>
                    </a:lnTo>
                    <a:lnTo>
                      <a:pt x="635" y="135"/>
                    </a:lnTo>
                    <a:lnTo>
                      <a:pt x="624" y="132"/>
                    </a:lnTo>
                    <a:lnTo>
                      <a:pt x="613" y="130"/>
                    </a:lnTo>
                    <a:lnTo>
                      <a:pt x="601" y="132"/>
                    </a:lnTo>
                    <a:lnTo>
                      <a:pt x="589" y="133"/>
                    </a:lnTo>
                    <a:lnTo>
                      <a:pt x="577" y="135"/>
                    </a:lnTo>
                    <a:lnTo>
                      <a:pt x="565" y="139"/>
                    </a:lnTo>
                    <a:lnTo>
                      <a:pt x="556" y="144"/>
                    </a:lnTo>
                    <a:lnTo>
                      <a:pt x="547" y="148"/>
                    </a:lnTo>
                    <a:lnTo>
                      <a:pt x="538" y="156"/>
                    </a:lnTo>
                    <a:lnTo>
                      <a:pt x="528" y="164"/>
                    </a:lnTo>
                    <a:lnTo>
                      <a:pt x="519" y="172"/>
                    </a:lnTo>
                    <a:lnTo>
                      <a:pt x="509" y="183"/>
                    </a:lnTo>
                    <a:lnTo>
                      <a:pt x="502" y="193"/>
                    </a:lnTo>
                    <a:lnTo>
                      <a:pt x="496" y="203"/>
                    </a:lnTo>
                    <a:lnTo>
                      <a:pt x="491" y="214"/>
                    </a:lnTo>
                    <a:lnTo>
                      <a:pt x="490" y="224"/>
                    </a:lnTo>
                    <a:lnTo>
                      <a:pt x="489" y="623"/>
                    </a:lnTo>
                    <a:lnTo>
                      <a:pt x="489" y="626"/>
                    </a:lnTo>
                    <a:lnTo>
                      <a:pt x="491" y="629"/>
                    </a:lnTo>
                    <a:lnTo>
                      <a:pt x="493" y="633"/>
                    </a:lnTo>
                    <a:lnTo>
                      <a:pt x="496" y="637"/>
                    </a:lnTo>
                    <a:lnTo>
                      <a:pt x="499" y="640"/>
                    </a:lnTo>
                    <a:lnTo>
                      <a:pt x="502" y="645"/>
                    </a:lnTo>
                    <a:lnTo>
                      <a:pt x="503" y="650"/>
                    </a:lnTo>
                    <a:lnTo>
                      <a:pt x="504" y="655"/>
                    </a:lnTo>
                    <a:lnTo>
                      <a:pt x="337" y="655"/>
                    </a:lnTo>
                    <a:lnTo>
                      <a:pt x="348" y="625"/>
                    </a:lnTo>
                    <a:lnTo>
                      <a:pt x="348" y="203"/>
                    </a:lnTo>
                    <a:lnTo>
                      <a:pt x="347" y="196"/>
                    </a:lnTo>
                    <a:lnTo>
                      <a:pt x="346" y="189"/>
                    </a:lnTo>
                    <a:lnTo>
                      <a:pt x="344" y="182"/>
                    </a:lnTo>
                    <a:lnTo>
                      <a:pt x="341" y="174"/>
                    </a:lnTo>
                    <a:lnTo>
                      <a:pt x="338" y="166"/>
                    </a:lnTo>
                    <a:lnTo>
                      <a:pt x="335" y="159"/>
                    </a:lnTo>
                    <a:lnTo>
                      <a:pt x="332" y="153"/>
                    </a:lnTo>
                    <a:lnTo>
                      <a:pt x="328" y="148"/>
                    </a:lnTo>
                    <a:lnTo>
                      <a:pt x="321" y="144"/>
                    </a:lnTo>
                    <a:lnTo>
                      <a:pt x="314" y="139"/>
                    </a:lnTo>
                    <a:lnTo>
                      <a:pt x="305" y="135"/>
                    </a:lnTo>
                    <a:lnTo>
                      <a:pt x="296" y="132"/>
                    </a:lnTo>
                    <a:lnTo>
                      <a:pt x="287" y="130"/>
                    </a:lnTo>
                    <a:lnTo>
                      <a:pt x="277" y="130"/>
                    </a:lnTo>
                    <a:lnTo>
                      <a:pt x="267" y="132"/>
                    </a:lnTo>
                    <a:lnTo>
                      <a:pt x="257" y="134"/>
                    </a:lnTo>
                    <a:lnTo>
                      <a:pt x="242" y="141"/>
                    </a:lnTo>
                    <a:lnTo>
                      <a:pt x="226" y="150"/>
                    </a:lnTo>
                    <a:lnTo>
                      <a:pt x="210" y="159"/>
                    </a:lnTo>
                    <a:lnTo>
                      <a:pt x="195" y="171"/>
                    </a:lnTo>
                    <a:lnTo>
                      <a:pt x="189" y="178"/>
                    </a:lnTo>
                    <a:lnTo>
                      <a:pt x="183" y="184"/>
                    </a:lnTo>
                    <a:lnTo>
                      <a:pt x="177" y="191"/>
                    </a:lnTo>
                    <a:lnTo>
                      <a:pt x="172" y="199"/>
                    </a:lnTo>
                    <a:lnTo>
                      <a:pt x="169" y="207"/>
                    </a:lnTo>
                    <a:lnTo>
                      <a:pt x="166" y="214"/>
                    </a:lnTo>
                    <a:lnTo>
                      <a:pt x="164" y="221"/>
                    </a:lnTo>
                    <a:lnTo>
                      <a:pt x="164" y="230"/>
                    </a:lnTo>
                    <a:lnTo>
                      <a:pt x="164" y="623"/>
                    </a:lnTo>
                    <a:lnTo>
                      <a:pt x="178" y="655"/>
                    </a:lnTo>
                    <a:lnTo>
                      <a:pt x="5" y="655"/>
                    </a:lnTo>
                    <a:lnTo>
                      <a:pt x="18" y="623"/>
                    </a:lnTo>
                    <a:lnTo>
                      <a:pt x="18" y="65"/>
                    </a:lnTo>
                    <a:lnTo>
                      <a:pt x="18" y="59"/>
                    </a:lnTo>
                    <a:lnTo>
                      <a:pt x="17" y="53"/>
                    </a:lnTo>
                    <a:lnTo>
                      <a:pt x="16" y="48"/>
                    </a:lnTo>
                    <a:lnTo>
                      <a:pt x="13" y="43"/>
                    </a:lnTo>
                    <a:lnTo>
                      <a:pt x="10" y="38"/>
                    </a:lnTo>
                    <a:lnTo>
                      <a:pt x="7" y="35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10" y="19"/>
                    </a:lnTo>
                    <a:lnTo>
                      <a:pt x="152" y="19"/>
                    </a:lnTo>
                    <a:lnTo>
                      <a:pt x="155" y="29"/>
                    </a:lnTo>
                    <a:lnTo>
                      <a:pt x="156" y="38"/>
                    </a:lnTo>
                    <a:lnTo>
                      <a:pt x="157" y="48"/>
                    </a:lnTo>
                    <a:lnTo>
                      <a:pt x="158" y="56"/>
                    </a:lnTo>
                    <a:lnTo>
                      <a:pt x="159" y="66"/>
                    </a:lnTo>
                    <a:lnTo>
                      <a:pt x="161" y="75"/>
                    </a:lnTo>
                    <a:lnTo>
                      <a:pt x="162" y="84"/>
                    </a:lnTo>
                    <a:lnTo>
                      <a:pt x="164" y="92"/>
                    </a:lnTo>
                    <a:lnTo>
                      <a:pt x="174" y="79"/>
                    </a:lnTo>
                    <a:lnTo>
                      <a:pt x="183" y="67"/>
                    </a:lnTo>
                    <a:lnTo>
                      <a:pt x="194" y="56"/>
                    </a:lnTo>
                    <a:lnTo>
                      <a:pt x="206" y="47"/>
                    </a:lnTo>
                    <a:lnTo>
                      <a:pt x="218" y="37"/>
                    </a:lnTo>
                    <a:lnTo>
                      <a:pt x="230" y="29"/>
                    </a:lnTo>
                    <a:lnTo>
                      <a:pt x="243" y="22"/>
                    </a:lnTo>
                    <a:lnTo>
                      <a:pt x="257" y="16"/>
                    </a:lnTo>
                    <a:lnTo>
                      <a:pt x="271" y="11"/>
                    </a:lnTo>
                    <a:lnTo>
                      <a:pt x="285" y="7"/>
                    </a:lnTo>
                    <a:lnTo>
                      <a:pt x="299" y="4"/>
                    </a:lnTo>
                    <a:lnTo>
                      <a:pt x="315" y="1"/>
                    </a:lnTo>
                    <a:lnTo>
                      <a:pt x="331" y="1"/>
                    </a:lnTo>
                    <a:lnTo>
                      <a:pt x="346" y="1"/>
                    </a:lnTo>
                    <a:lnTo>
                      <a:pt x="363" y="2"/>
                    </a:lnTo>
                    <a:lnTo>
                      <a:pt x="378" y="5"/>
                    </a:lnTo>
                    <a:lnTo>
                      <a:pt x="388" y="6"/>
                    </a:lnTo>
                    <a:lnTo>
                      <a:pt x="398" y="8"/>
                    </a:lnTo>
                    <a:lnTo>
                      <a:pt x="405" y="11"/>
                    </a:lnTo>
                    <a:lnTo>
                      <a:pt x="413" y="16"/>
                    </a:lnTo>
                    <a:lnTo>
                      <a:pt x="420" y="19"/>
                    </a:lnTo>
                    <a:lnTo>
                      <a:pt x="426" y="25"/>
                    </a:lnTo>
                    <a:lnTo>
                      <a:pt x="434" y="31"/>
                    </a:lnTo>
                    <a:lnTo>
                      <a:pt x="439" y="37"/>
                    </a:lnTo>
                    <a:lnTo>
                      <a:pt x="450" y="52"/>
                    </a:lnTo>
                    <a:lnTo>
                      <a:pt x="460" y="67"/>
                    </a:lnTo>
                    <a:lnTo>
                      <a:pt x="471" y="85"/>
                    </a:lnTo>
                    <a:lnTo>
                      <a:pt x="481" y="103"/>
                    </a:lnTo>
                    <a:lnTo>
                      <a:pt x="498" y="83"/>
                    </a:lnTo>
                    <a:lnTo>
                      <a:pt x="517" y="63"/>
                    </a:lnTo>
                    <a:lnTo>
                      <a:pt x="528" y="54"/>
                    </a:lnTo>
                    <a:lnTo>
                      <a:pt x="539" y="46"/>
                    </a:lnTo>
                    <a:lnTo>
                      <a:pt x="551" y="37"/>
                    </a:lnTo>
                    <a:lnTo>
                      <a:pt x="563" y="29"/>
                    </a:lnTo>
                    <a:lnTo>
                      <a:pt x="576" y="22"/>
                    </a:lnTo>
                    <a:lnTo>
                      <a:pt x="589" y="14"/>
                    </a:lnTo>
                    <a:lnTo>
                      <a:pt x="604" y="10"/>
                    </a:lnTo>
                    <a:lnTo>
                      <a:pt x="618" y="5"/>
                    </a:lnTo>
                    <a:lnTo>
                      <a:pt x="632" y="2"/>
                    </a:lnTo>
                    <a:lnTo>
                      <a:pt x="648" y="0"/>
                    </a:lnTo>
                    <a:lnTo>
                      <a:pt x="665" y="0"/>
                    </a:lnTo>
                    <a:lnTo>
                      <a:pt x="681" y="0"/>
                    </a:lnTo>
                    <a:lnTo>
                      <a:pt x="698" y="4"/>
                    </a:lnTo>
                    <a:lnTo>
                      <a:pt x="714" y="8"/>
                    </a:lnTo>
                    <a:lnTo>
                      <a:pt x="730" y="16"/>
                    </a:lnTo>
                    <a:lnTo>
                      <a:pt x="746" y="24"/>
                    </a:lnTo>
                    <a:lnTo>
                      <a:pt x="760" y="35"/>
                    </a:lnTo>
                    <a:lnTo>
                      <a:pt x="774" y="47"/>
                    </a:lnTo>
                    <a:lnTo>
                      <a:pt x="784" y="60"/>
                    </a:lnTo>
                    <a:lnTo>
                      <a:pt x="794" y="74"/>
                    </a:lnTo>
                    <a:lnTo>
                      <a:pt x="801" y="91"/>
                    </a:lnTo>
                    <a:lnTo>
                      <a:pt x="807" y="109"/>
                    </a:lnTo>
                    <a:lnTo>
                      <a:pt x="812" y="128"/>
                    </a:lnTo>
                    <a:lnTo>
                      <a:pt x="814" y="148"/>
                    </a:lnTo>
                    <a:lnTo>
                      <a:pt x="817" y="169"/>
                    </a:lnTo>
                    <a:lnTo>
                      <a:pt x="818" y="190"/>
                    </a:lnTo>
                    <a:lnTo>
                      <a:pt x="818" y="211"/>
                    </a:lnTo>
                    <a:lnTo>
                      <a:pt x="818" y="230"/>
                    </a:lnTo>
                    <a:lnTo>
                      <a:pt x="818" y="625"/>
                    </a:lnTo>
                    <a:lnTo>
                      <a:pt x="819" y="628"/>
                    </a:lnTo>
                    <a:lnTo>
                      <a:pt x="820" y="632"/>
                    </a:lnTo>
                    <a:lnTo>
                      <a:pt x="821" y="635"/>
                    </a:lnTo>
                    <a:lnTo>
                      <a:pt x="824" y="639"/>
                    </a:lnTo>
                    <a:lnTo>
                      <a:pt x="826" y="643"/>
                    </a:lnTo>
                    <a:lnTo>
                      <a:pt x="829" y="646"/>
                    </a:lnTo>
                    <a:lnTo>
                      <a:pt x="831" y="651"/>
                    </a:lnTo>
                    <a:lnTo>
                      <a:pt x="833" y="655"/>
                    </a:lnTo>
                    <a:lnTo>
                      <a:pt x="661" y="65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5" name="Freeform 89"/>
              <p:cNvSpPr>
                <a:spLocks/>
              </p:cNvSpPr>
              <p:nvPr/>
            </p:nvSpPr>
            <p:spPr bwMode="auto">
              <a:xfrm>
                <a:off x="3463" y="2610"/>
                <a:ext cx="64" cy="138"/>
              </a:xfrm>
              <a:custGeom>
                <a:avLst/>
                <a:gdLst/>
                <a:ahLst/>
                <a:cxnLst>
                  <a:cxn ang="0">
                    <a:pos x="378" y="777"/>
                  </a:cxn>
                  <a:cxn ang="0">
                    <a:pos x="367" y="788"/>
                  </a:cxn>
                  <a:cxn ang="0">
                    <a:pos x="347" y="801"/>
                  </a:cxn>
                  <a:cxn ang="0">
                    <a:pos x="315" y="814"/>
                  </a:cxn>
                  <a:cxn ang="0">
                    <a:pos x="279" y="821"/>
                  </a:cxn>
                  <a:cxn ang="0">
                    <a:pos x="242" y="824"/>
                  </a:cxn>
                  <a:cxn ang="0">
                    <a:pos x="204" y="820"/>
                  </a:cxn>
                  <a:cxn ang="0">
                    <a:pos x="171" y="813"/>
                  </a:cxn>
                  <a:cxn ang="0">
                    <a:pos x="142" y="802"/>
                  </a:cxn>
                  <a:cxn ang="0">
                    <a:pos x="117" y="784"/>
                  </a:cxn>
                  <a:cxn ang="0">
                    <a:pos x="97" y="766"/>
                  </a:cxn>
                  <a:cxn ang="0">
                    <a:pos x="82" y="749"/>
                  </a:cxn>
                  <a:cxn ang="0">
                    <a:pos x="74" y="734"/>
                  </a:cxn>
                  <a:cxn ang="0">
                    <a:pos x="69" y="707"/>
                  </a:cxn>
                  <a:cxn ang="0">
                    <a:pos x="68" y="657"/>
                  </a:cxn>
                  <a:cxn ang="0">
                    <a:pos x="67" y="288"/>
                  </a:cxn>
                  <a:cxn ang="0">
                    <a:pos x="0" y="182"/>
                  </a:cxn>
                  <a:cxn ang="0">
                    <a:pos x="67" y="42"/>
                  </a:cxn>
                  <a:cxn ang="0">
                    <a:pos x="210" y="181"/>
                  </a:cxn>
                  <a:cxn ang="0">
                    <a:pos x="366" y="288"/>
                  </a:cxn>
                  <a:cxn ang="0">
                    <a:pos x="210" y="662"/>
                  </a:cxn>
                  <a:cxn ang="0">
                    <a:pos x="216" y="678"/>
                  </a:cxn>
                  <a:cxn ang="0">
                    <a:pos x="224" y="690"/>
                  </a:cxn>
                  <a:cxn ang="0">
                    <a:pos x="233" y="699"/>
                  </a:cxn>
                  <a:cxn ang="0">
                    <a:pos x="243" y="705"/>
                  </a:cxn>
                  <a:cxn ang="0">
                    <a:pos x="255" y="707"/>
                  </a:cxn>
                  <a:cxn ang="0">
                    <a:pos x="267" y="709"/>
                  </a:cxn>
                  <a:cxn ang="0">
                    <a:pos x="293" y="704"/>
                  </a:cxn>
                  <a:cxn ang="0">
                    <a:pos x="318" y="694"/>
                  </a:cxn>
                  <a:cxn ang="0">
                    <a:pos x="343" y="680"/>
                  </a:cxn>
                  <a:cxn ang="0">
                    <a:pos x="363" y="666"/>
                  </a:cxn>
                  <a:cxn ang="0">
                    <a:pos x="377" y="652"/>
                  </a:cxn>
                </a:cxnLst>
                <a:rect l="0" t="0" r="r" b="b"/>
                <a:pathLst>
                  <a:path w="383" h="824">
                    <a:moveTo>
                      <a:pt x="383" y="771"/>
                    </a:moveTo>
                    <a:lnTo>
                      <a:pt x="378" y="777"/>
                    </a:lnTo>
                    <a:lnTo>
                      <a:pt x="373" y="783"/>
                    </a:lnTo>
                    <a:lnTo>
                      <a:pt x="367" y="788"/>
                    </a:lnTo>
                    <a:lnTo>
                      <a:pt x="360" y="792"/>
                    </a:lnTo>
                    <a:lnTo>
                      <a:pt x="347" y="801"/>
                    </a:lnTo>
                    <a:lnTo>
                      <a:pt x="331" y="808"/>
                    </a:lnTo>
                    <a:lnTo>
                      <a:pt x="315" y="814"/>
                    </a:lnTo>
                    <a:lnTo>
                      <a:pt x="297" y="819"/>
                    </a:lnTo>
                    <a:lnTo>
                      <a:pt x="279" y="821"/>
                    </a:lnTo>
                    <a:lnTo>
                      <a:pt x="260" y="822"/>
                    </a:lnTo>
                    <a:lnTo>
                      <a:pt x="242" y="824"/>
                    </a:lnTo>
                    <a:lnTo>
                      <a:pt x="222" y="822"/>
                    </a:lnTo>
                    <a:lnTo>
                      <a:pt x="204" y="820"/>
                    </a:lnTo>
                    <a:lnTo>
                      <a:pt x="188" y="818"/>
                    </a:lnTo>
                    <a:lnTo>
                      <a:pt x="171" y="813"/>
                    </a:lnTo>
                    <a:lnTo>
                      <a:pt x="157" y="808"/>
                    </a:lnTo>
                    <a:lnTo>
                      <a:pt x="142" y="802"/>
                    </a:lnTo>
                    <a:lnTo>
                      <a:pt x="130" y="795"/>
                    </a:lnTo>
                    <a:lnTo>
                      <a:pt x="117" y="784"/>
                    </a:lnTo>
                    <a:lnTo>
                      <a:pt x="106" y="774"/>
                    </a:lnTo>
                    <a:lnTo>
                      <a:pt x="97" y="766"/>
                    </a:lnTo>
                    <a:lnTo>
                      <a:pt x="88" y="758"/>
                    </a:lnTo>
                    <a:lnTo>
                      <a:pt x="82" y="749"/>
                    </a:lnTo>
                    <a:lnTo>
                      <a:pt x="78" y="742"/>
                    </a:lnTo>
                    <a:lnTo>
                      <a:pt x="74" y="734"/>
                    </a:lnTo>
                    <a:lnTo>
                      <a:pt x="72" y="725"/>
                    </a:lnTo>
                    <a:lnTo>
                      <a:pt x="69" y="707"/>
                    </a:lnTo>
                    <a:lnTo>
                      <a:pt x="68" y="686"/>
                    </a:lnTo>
                    <a:lnTo>
                      <a:pt x="68" y="657"/>
                    </a:lnTo>
                    <a:lnTo>
                      <a:pt x="67" y="621"/>
                    </a:lnTo>
                    <a:lnTo>
                      <a:pt x="67" y="288"/>
                    </a:lnTo>
                    <a:lnTo>
                      <a:pt x="0" y="285"/>
                    </a:lnTo>
                    <a:lnTo>
                      <a:pt x="0" y="182"/>
                    </a:lnTo>
                    <a:lnTo>
                      <a:pt x="67" y="182"/>
                    </a:lnTo>
                    <a:lnTo>
                      <a:pt x="67" y="42"/>
                    </a:lnTo>
                    <a:lnTo>
                      <a:pt x="210" y="0"/>
                    </a:lnTo>
                    <a:lnTo>
                      <a:pt x="210" y="181"/>
                    </a:lnTo>
                    <a:lnTo>
                      <a:pt x="366" y="181"/>
                    </a:lnTo>
                    <a:lnTo>
                      <a:pt x="366" y="288"/>
                    </a:lnTo>
                    <a:lnTo>
                      <a:pt x="210" y="288"/>
                    </a:lnTo>
                    <a:lnTo>
                      <a:pt x="210" y="662"/>
                    </a:lnTo>
                    <a:lnTo>
                      <a:pt x="214" y="670"/>
                    </a:lnTo>
                    <a:lnTo>
                      <a:pt x="216" y="678"/>
                    </a:lnTo>
                    <a:lnTo>
                      <a:pt x="220" y="685"/>
                    </a:lnTo>
                    <a:lnTo>
                      <a:pt x="224" y="690"/>
                    </a:lnTo>
                    <a:lnTo>
                      <a:pt x="228" y="694"/>
                    </a:lnTo>
                    <a:lnTo>
                      <a:pt x="233" y="699"/>
                    </a:lnTo>
                    <a:lnTo>
                      <a:pt x="238" y="703"/>
                    </a:lnTo>
                    <a:lnTo>
                      <a:pt x="243" y="705"/>
                    </a:lnTo>
                    <a:lnTo>
                      <a:pt x="249" y="706"/>
                    </a:lnTo>
                    <a:lnTo>
                      <a:pt x="255" y="707"/>
                    </a:lnTo>
                    <a:lnTo>
                      <a:pt x="261" y="709"/>
                    </a:lnTo>
                    <a:lnTo>
                      <a:pt x="267" y="709"/>
                    </a:lnTo>
                    <a:lnTo>
                      <a:pt x="280" y="707"/>
                    </a:lnTo>
                    <a:lnTo>
                      <a:pt x="293" y="704"/>
                    </a:lnTo>
                    <a:lnTo>
                      <a:pt x="306" y="700"/>
                    </a:lnTo>
                    <a:lnTo>
                      <a:pt x="318" y="694"/>
                    </a:lnTo>
                    <a:lnTo>
                      <a:pt x="331" y="687"/>
                    </a:lnTo>
                    <a:lnTo>
                      <a:pt x="343" y="680"/>
                    </a:lnTo>
                    <a:lnTo>
                      <a:pt x="353" y="673"/>
                    </a:lnTo>
                    <a:lnTo>
                      <a:pt x="363" y="666"/>
                    </a:lnTo>
                    <a:lnTo>
                      <a:pt x="371" y="658"/>
                    </a:lnTo>
                    <a:lnTo>
                      <a:pt x="377" y="652"/>
                    </a:lnTo>
                    <a:lnTo>
                      <a:pt x="383" y="7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6" name="Freeform 90"/>
              <p:cNvSpPr>
                <a:spLocks/>
              </p:cNvSpPr>
              <p:nvPr/>
            </p:nvSpPr>
            <p:spPr bwMode="auto">
              <a:xfrm>
                <a:off x="3890" y="2805"/>
                <a:ext cx="65" cy="137"/>
              </a:xfrm>
              <a:custGeom>
                <a:avLst/>
                <a:gdLst/>
                <a:ahLst/>
                <a:cxnLst>
                  <a:cxn ang="0">
                    <a:pos x="382" y="774"/>
                  </a:cxn>
                  <a:cxn ang="0">
                    <a:pos x="370" y="785"/>
                  </a:cxn>
                  <a:cxn ang="0">
                    <a:pos x="350" y="800"/>
                  </a:cxn>
                  <a:cxn ang="0">
                    <a:pos x="318" y="811"/>
                  </a:cxn>
                  <a:cxn ang="0">
                    <a:pos x="282" y="819"/>
                  </a:cxn>
                  <a:cxn ang="0">
                    <a:pos x="245" y="821"/>
                  </a:cxn>
                  <a:cxn ang="0">
                    <a:pos x="207" y="819"/>
                  </a:cxn>
                  <a:cxn ang="0">
                    <a:pos x="174" y="811"/>
                  </a:cxn>
                  <a:cxn ang="0">
                    <a:pos x="145" y="800"/>
                  </a:cxn>
                  <a:cxn ang="0">
                    <a:pos x="120" y="783"/>
                  </a:cxn>
                  <a:cxn ang="0">
                    <a:pos x="98" y="764"/>
                  </a:cxn>
                  <a:cxn ang="0">
                    <a:pos x="85" y="747"/>
                  </a:cxn>
                  <a:cxn ang="0">
                    <a:pos x="77" y="731"/>
                  </a:cxn>
                  <a:cxn ang="0">
                    <a:pos x="71" y="704"/>
                  </a:cxn>
                  <a:cxn ang="0">
                    <a:pos x="71" y="654"/>
                  </a:cxn>
                  <a:cxn ang="0">
                    <a:pos x="70" y="278"/>
                  </a:cxn>
                  <a:cxn ang="0">
                    <a:pos x="0" y="171"/>
                  </a:cxn>
                  <a:cxn ang="0">
                    <a:pos x="70" y="40"/>
                  </a:cxn>
                  <a:cxn ang="0">
                    <a:pos x="213" y="170"/>
                  </a:cxn>
                  <a:cxn ang="0">
                    <a:pos x="369" y="278"/>
                  </a:cxn>
                  <a:cxn ang="0">
                    <a:pos x="213" y="661"/>
                  </a:cxn>
                  <a:cxn ang="0">
                    <a:pos x="219" y="676"/>
                  </a:cxn>
                  <a:cxn ang="0">
                    <a:pos x="227" y="687"/>
                  </a:cxn>
                  <a:cxn ang="0">
                    <a:pos x="235" y="695"/>
                  </a:cxn>
                  <a:cxn ang="0">
                    <a:pos x="245" y="701"/>
                  </a:cxn>
                  <a:cxn ang="0">
                    <a:pos x="257" y="705"/>
                  </a:cxn>
                  <a:cxn ang="0">
                    <a:pos x="269" y="705"/>
                  </a:cxn>
                  <a:cxn ang="0">
                    <a:pos x="295" y="700"/>
                  </a:cxn>
                  <a:cxn ang="0">
                    <a:pos x="321" y="691"/>
                  </a:cxn>
                  <a:cxn ang="0">
                    <a:pos x="345" y="676"/>
                  </a:cxn>
                  <a:cxn ang="0">
                    <a:pos x="366" y="662"/>
                  </a:cxn>
                  <a:cxn ang="0">
                    <a:pos x="380" y="648"/>
                  </a:cxn>
                </a:cxnLst>
                <a:rect l="0" t="0" r="r" b="b"/>
                <a:pathLst>
                  <a:path w="387" h="821">
                    <a:moveTo>
                      <a:pt x="387" y="768"/>
                    </a:moveTo>
                    <a:lnTo>
                      <a:pt x="382" y="774"/>
                    </a:lnTo>
                    <a:lnTo>
                      <a:pt x="376" y="780"/>
                    </a:lnTo>
                    <a:lnTo>
                      <a:pt x="370" y="785"/>
                    </a:lnTo>
                    <a:lnTo>
                      <a:pt x="364" y="790"/>
                    </a:lnTo>
                    <a:lnTo>
                      <a:pt x="350" y="800"/>
                    </a:lnTo>
                    <a:lnTo>
                      <a:pt x="334" y="807"/>
                    </a:lnTo>
                    <a:lnTo>
                      <a:pt x="318" y="811"/>
                    </a:lnTo>
                    <a:lnTo>
                      <a:pt x="300" y="816"/>
                    </a:lnTo>
                    <a:lnTo>
                      <a:pt x="282" y="819"/>
                    </a:lnTo>
                    <a:lnTo>
                      <a:pt x="263" y="821"/>
                    </a:lnTo>
                    <a:lnTo>
                      <a:pt x="245" y="821"/>
                    </a:lnTo>
                    <a:lnTo>
                      <a:pt x="225" y="820"/>
                    </a:lnTo>
                    <a:lnTo>
                      <a:pt x="207" y="819"/>
                    </a:lnTo>
                    <a:lnTo>
                      <a:pt x="189" y="815"/>
                    </a:lnTo>
                    <a:lnTo>
                      <a:pt x="174" y="811"/>
                    </a:lnTo>
                    <a:lnTo>
                      <a:pt x="158" y="806"/>
                    </a:lnTo>
                    <a:lnTo>
                      <a:pt x="145" y="800"/>
                    </a:lnTo>
                    <a:lnTo>
                      <a:pt x="133" y="794"/>
                    </a:lnTo>
                    <a:lnTo>
                      <a:pt x="120" y="783"/>
                    </a:lnTo>
                    <a:lnTo>
                      <a:pt x="108" y="772"/>
                    </a:lnTo>
                    <a:lnTo>
                      <a:pt x="98" y="764"/>
                    </a:lnTo>
                    <a:lnTo>
                      <a:pt x="91" y="755"/>
                    </a:lnTo>
                    <a:lnTo>
                      <a:pt x="85" y="747"/>
                    </a:lnTo>
                    <a:lnTo>
                      <a:pt x="81" y="739"/>
                    </a:lnTo>
                    <a:lnTo>
                      <a:pt x="77" y="731"/>
                    </a:lnTo>
                    <a:lnTo>
                      <a:pt x="75" y="723"/>
                    </a:lnTo>
                    <a:lnTo>
                      <a:pt x="71" y="704"/>
                    </a:lnTo>
                    <a:lnTo>
                      <a:pt x="71" y="682"/>
                    </a:lnTo>
                    <a:lnTo>
                      <a:pt x="71" y="654"/>
                    </a:lnTo>
                    <a:lnTo>
                      <a:pt x="70" y="619"/>
                    </a:lnTo>
                    <a:lnTo>
                      <a:pt x="70" y="278"/>
                    </a:lnTo>
                    <a:lnTo>
                      <a:pt x="0" y="274"/>
                    </a:lnTo>
                    <a:lnTo>
                      <a:pt x="0" y="171"/>
                    </a:lnTo>
                    <a:lnTo>
                      <a:pt x="70" y="171"/>
                    </a:lnTo>
                    <a:lnTo>
                      <a:pt x="70" y="40"/>
                    </a:lnTo>
                    <a:lnTo>
                      <a:pt x="213" y="0"/>
                    </a:lnTo>
                    <a:lnTo>
                      <a:pt x="213" y="170"/>
                    </a:lnTo>
                    <a:lnTo>
                      <a:pt x="369" y="170"/>
                    </a:lnTo>
                    <a:lnTo>
                      <a:pt x="369" y="278"/>
                    </a:lnTo>
                    <a:lnTo>
                      <a:pt x="213" y="278"/>
                    </a:lnTo>
                    <a:lnTo>
                      <a:pt x="213" y="661"/>
                    </a:lnTo>
                    <a:lnTo>
                      <a:pt x="216" y="669"/>
                    </a:lnTo>
                    <a:lnTo>
                      <a:pt x="219" y="676"/>
                    </a:lnTo>
                    <a:lnTo>
                      <a:pt x="222" y="682"/>
                    </a:lnTo>
                    <a:lnTo>
                      <a:pt x="227" y="687"/>
                    </a:lnTo>
                    <a:lnTo>
                      <a:pt x="230" y="692"/>
                    </a:lnTo>
                    <a:lnTo>
                      <a:pt x="235" y="695"/>
                    </a:lnTo>
                    <a:lnTo>
                      <a:pt x="240" y="699"/>
                    </a:lnTo>
                    <a:lnTo>
                      <a:pt x="245" y="701"/>
                    </a:lnTo>
                    <a:lnTo>
                      <a:pt x="251" y="704"/>
                    </a:lnTo>
                    <a:lnTo>
                      <a:pt x="257" y="705"/>
                    </a:lnTo>
                    <a:lnTo>
                      <a:pt x="263" y="705"/>
                    </a:lnTo>
                    <a:lnTo>
                      <a:pt x="269" y="705"/>
                    </a:lnTo>
                    <a:lnTo>
                      <a:pt x="282" y="704"/>
                    </a:lnTo>
                    <a:lnTo>
                      <a:pt x="295" y="700"/>
                    </a:lnTo>
                    <a:lnTo>
                      <a:pt x="308" y="697"/>
                    </a:lnTo>
                    <a:lnTo>
                      <a:pt x="321" y="691"/>
                    </a:lnTo>
                    <a:lnTo>
                      <a:pt x="333" y="683"/>
                    </a:lnTo>
                    <a:lnTo>
                      <a:pt x="345" y="676"/>
                    </a:lnTo>
                    <a:lnTo>
                      <a:pt x="356" y="669"/>
                    </a:lnTo>
                    <a:lnTo>
                      <a:pt x="366" y="662"/>
                    </a:lnTo>
                    <a:lnTo>
                      <a:pt x="374" y="655"/>
                    </a:lnTo>
                    <a:lnTo>
                      <a:pt x="380" y="648"/>
                    </a:lnTo>
                    <a:lnTo>
                      <a:pt x="387" y="7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7" name="Freeform 91"/>
              <p:cNvSpPr>
                <a:spLocks/>
              </p:cNvSpPr>
              <p:nvPr/>
            </p:nvSpPr>
            <p:spPr bwMode="auto">
              <a:xfrm>
                <a:off x="3346" y="2610"/>
                <a:ext cx="65" cy="137"/>
              </a:xfrm>
              <a:custGeom>
                <a:avLst/>
                <a:gdLst/>
                <a:ahLst/>
                <a:cxnLst>
                  <a:cxn ang="0">
                    <a:pos x="380" y="777"/>
                  </a:cxn>
                  <a:cxn ang="0">
                    <a:pos x="368" y="787"/>
                  </a:cxn>
                  <a:cxn ang="0">
                    <a:pos x="348" y="802"/>
                  </a:cxn>
                  <a:cxn ang="0">
                    <a:pos x="317" y="815"/>
                  </a:cxn>
                  <a:cxn ang="0">
                    <a:pos x="281" y="822"/>
                  </a:cxn>
                  <a:cxn ang="0">
                    <a:pos x="244" y="823"/>
                  </a:cxn>
                  <a:cxn ang="0">
                    <a:pos x="207" y="821"/>
                  </a:cxn>
                  <a:cxn ang="0">
                    <a:pos x="173" y="813"/>
                  </a:cxn>
                  <a:cxn ang="0">
                    <a:pos x="145" y="802"/>
                  </a:cxn>
                  <a:cxn ang="0">
                    <a:pos x="119" y="784"/>
                  </a:cxn>
                  <a:cxn ang="0">
                    <a:pos x="98" y="765"/>
                  </a:cxn>
                  <a:cxn ang="0">
                    <a:pos x="85" y="749"/>
                  </a:cxn>
                  <a:cxn ang="0">
                    <a:pos x="76" y="734"/>
                  </a:cxn>
                  <a:cxn ang="0">
                    <a:pos x="70" y="707"/>
                  </a:cxn>
                  <a:cxn ang="0">
                    <a:pos x="69" y="657"/>
                  </a:cxn>
                  <a:cxn ang="0">
                    <a:pos x="68" y="286"/>
                  </a:cxn>
                  <a:cxn ang="0">
                    <a:pos x="0" y="182"/>
                  </a:cxn>
                  <a:cxn ang="0">
                    <a:pos x="68" y="42"/>
                  </a:cxn>
                  <a:cxn ang="0">
                    <a:pos x="210" y="180"/>
                  </a:cxn>
                  <a:cxn ang="0">
                    <a:pos x="367" y="286"/>
                  </a:cxn>
                  <a:cxn ang="0">
                    <a:pos x="210" y="662"/>
                  </a:cxn>
                  <a:cxn ang="0">
                    <a:pos x="216" y="677"/>
                  </a:cxn>
                  <a:cxn ang="0">
                    <a:pos x="224" y="689"/>
                  </a:cxn>
                  <a:cxn ang="0">
                    <a:pos x="233" y="699"/>
                  </a:cxn>
                  <a:cxn ang="0">
                    <a:pos x="243" y="704"/>
                  </a:cxn>
                  <a:cxn ang="0">
                    <a:pos x="255" y="707"/>
                  </a:cxn>
                  <a:cxn ang="0">
                    <a:pos x="267" y="707"/>
                  </a:cxn>
                  <a:cxn ang="0">
                    <a:pos x="293" y="704"/>
                  </a:cxn>
                  <a:cxn ang="0">
                    <a:pos x="319" y="693"/>
                  </a:cxn>
                  <a:cxn ang="0">
                    <a:pos x="343" y="679"/>
                  </a:cxn>
                  <a:cxn ang="0">
                    <a:pos x="365" y="664"/>
                  </a:cxn>
                  <a:cxn ang="0">
                    <a:pos x="379" y="651"/>
                  </a:cxn>
                </a:cxnLst>
                <a:rect l="0" t="0" r="r" b="b"/>
                <a:pathLst>
                  <a:path w="385" h="823">
                    <a:moveTo>
                      <a:pt x="385" y="771"/>
                    </a:moveTo>
                    <a:lnTo>
                      <a:pt x="380" y="777"/>
                    </a:lnTo>
                    <a:lnTo>
                      <a:pt x="374" y="783"/>
                    </a:lnTo>
                    <a:lnTo>
                      <a:pt x="368" y="787"/>
                    </a:lnTo>
                    <a:lnTo>
                      <a:pt x="362" y="793"/>
                    </a:lnTo>
                    <a:lnTo>
                      <a:pt x="348" y="802"/>
                    </a:lnTo>
                    <a:lnTo>
                      <a:pt x="333" y="809"/>
                    </a:lnTo>
                    <a:lnTo>
                      <a:pt x="317" y="815"/>
                    </a:lnTo>
                    <a:lnTo>
                      <a:pt x="299" y="819"/>
                    </a:lnTo>
                    <a:lnTo>
                      <a:pt x="281" y="822"/>
                    </a:lnTo>
                    <a:lnTo>
                      <a:pt x="262" y="823"/>
                    </a:lnTo>
                    <a:lnTo>
                      <a:pt x="244" y="823"/>
                    </a:lnTo>
                    <a:lnTo>
                      <a:pt x="225" y="822"/>
                    </a:lnTo>
                    <a:lnTo>
                      <a:pt x="207" y="821"/>
                    </a:lnTo>
                    <a:lnTo>
                      <a:pt x="190" y="817"/>
                    </a:lnTo>
                    <a:lnTo>
                      <a:pt x="173" y="813"/>
                    </a:lnTo>
                    <a:lnTo>
                      <a:pt x="159" y="808"/>
                    </a:lnTo>
                    <a:lnTo>
                      <a:pt x="145" y="802"/>
                    </a:lnTo>
                    <a:lnTo>
                      <a:pt x="134" y="795"/>
                    </a:lnTo>
                    <a:lnTo>
                      <a:pt x="119" y="784"/>
                    </a:lnTo>
                    <a:lnTo>
                      <a:pt x="107" y="774"/>
                    </a:lnTo>
                    <a:lnTo>
                      <a:pt x="98" y="765"/>
                    </a:lnTo>
                    <a:lnTo>
                      <a:pt x="91" y="756"/>
                    </a:lnTo>
                    <a:lnTo>
                      <a:pt x="85" y="749"/>
                    </a:lnTo>
                    <a:lnTo>
                      <a:pt x="80" y="741"/>
                    </a:lnTo>
                    <a:lnTo>
                      <a:pt x="76" y="734"/>
                    </a:lnTo>
                    <a:lnTo>
                      <a:pt x="74" y="725"/>
                    </a:lnTo>
                    <a:lnTo>
                      <a:pt x="70" y="707"/>
                    </a:lnTo>
                    <a:lnTo>
                      <a:pt x="70" y="685"/>
                    </a:lnTo>
                    <a:lnTo>
                      <a:pt x="69" y="657"/>
                    </a:lnTo>
                    <a:lnTo>
                      <a:pt x="68" y="622"/>
                    </a:lnTo>
                    <a:lnTo>
                      <a:pt x="68" y="286"/>
                    </a:lnTo>
                    <a:lnTo>
                      <a:pt x="0" y="286"/>
                    </a:lnTo>
                    <a:lnTo>
                      <a:pt x="0" y="182"/>
                    </a:lnTo>
                    <a:lnTo>
                      <a:pt x="68" y="182"/>
                    </a:lnTo>
                    <a:lnTo>
                      <a:pt x="68" y="42"/>
                    </a:lnTo>
                    <a:lnTo>
                      <a:pt x="210" y="0"/>
                    </a:lnTo>
                    <a:lnTo>
                      <a:pt x="210" y="180"/>
                    </a:lnTo>
                    <a:lnTo>
                      <a:pt x="367" y="180"/>
                    </a:lnTo>
                    <a:lnTo>
                      <a:pt x="367" y="286"/>
                    </a:lnTo>
                    <a:lnTo>
                      <a:pt x="210" y="286"/>
                    </a:lnTo>
                    <a:lnTo>
                      <a:pt x="210" y="662"/>
                    </a:lnTo>
                    <a:lnTo>
                      <a:pt x="214" y="670"/>
                    </a:lnTo>
                    <a:lnTo>
                      <a:pt x="216" y="677"/>
                    </a:lnTo>
                    <a:lnTo>
                      <a:pt x="220" y="685"/>
                    </a:lnTo>
                    <a:lnTo>
                      <a:pt x="224" y="689"/>
                    </a:lnTo>
                    <a:lnTo>
                      <a:pt x="228" y="694"/>
                    </a:lnTo>
                    <a:lnTo>
                      <a:pt x="233" y="699"/>
                    </a:lnTo>
                    <a:lnTo>
                      <a:pt x="238" y="701"/>
                    </a:lnTo>
                    <a:lnTo>
                      <a:pt x="243" y="704"/>
                    </a:lnTo>
                    <a:lnTo>
                      <a:pt x="249" y="706"/>
                    </a:lnTo>
                    <a:lnTo>
                      <a:pt x="255" y="707"/>
                    </a:lnTo>
                    <a:lnTo>
                      <a:pt x="261" y="707"/>
                    </a:lnTo>
                    <a:lnTo>
                      <a:pt x="267" y="707"/>
                    </a:lnTo>
                    <a:lnTo>
                      <a:pt x="280" y="706"/>
                    </a:lnTo>
                    <a:lnTo>
                      <a:pt x="293" y="704"/>
                    </a:lnTo>
                    <a:lnTo>
                      <a:pt x="306" y="699"/>
                    </a:lnTo>
                    <a:lnTo>
                      <a:pt x="319" y="693"/>
                    </a:lnTo>
                    <a:lnTo>
                      <a:pt x="331" y="686"/>
                    </a:lnTo>
                    <a:lnTo>
                      <a:pt x="343" y="679"/>
                    </a:lnTo>
                    <a:lnTo>
                      <a:pt x="354" y="671"/>
                    </a:lnTo>
                    <a:lnTo>
                      <a:pt x="365" y="664"/>
                    </a:lnTo>
                    <a:lnTo>
                      <a:pt x="372" y="657"/>
                    </a:lnTo>
                    <a:lnTo>
                      <a:pt x="379" y="651"/>
                    </a:lnTo>
                    <a:lnTo>
                      <a:pt x="385" y="7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8" name="Freeform 92"/>
              <p:cNvSpPr>
                <a:spLocks noEditPoints="1"/>
              </p:cNvSpPr>
              <p:nvPr/>
            </p:nvSpPr>
            <p:spPr bwMode="auto">
              <a:xfrm>
                <a:off x="3421" y="2597"/>
                <a:ext cx="31" cy="148"/>
              </a:xfrm>
              <a:custGeom>
                <a:avLst/>
                <a:gdLst/>
                <a:ahLst/>
                <a:cxnLst>
                  <a:cxn ang="0">
                    <a:pos x="16" y="881"/>
                  </a:cxn>
                  <a:cxn ang="0">
                    <a:pos x="14" y="880"/>
                  </a:cxn>
                  <a:cxn ang="0">
                    <a:pos x="16" y="874"/>
                  </a:cxn>
                  <a:cxn ang="0">
                    <a:pos x="23" y="862"/>
                  </a:cxn>
                  <a:cxn ang="0">
                    <a:pos x="30" y="850"/>
                  </a:cxn>
                  <a:cxn ang="0">
                    <a:pos x="34" y="287"/>
                  </a:cxn>
                  <a:cxn ang="0">
                    <a:pos x="29" y="272"/>
                  </a:cxn>
                  <a:cxn ang="0">
                    <a:pos x="18" y="259"/>
                  </a:cxn>
                  <a:cxn ang="0">
                    <a:pos x="11" y="251"/>
                  </a:cxn>
                  <a:cxn ang="0">
                    <a:pos x="11" y="249"/>
                  </a:cxn>
                  <a:cxn ang="0">
                    <a:pos x="14" y="249"/>
                  </a:cxn>
                  <a:cxn ang="0">
                    <a:pos x="170" y="850"/>
                  </a:cxn>
                  <a:cxn ang="0">
                    <a:pos x="173" y="860"/>
                  </a:cxn>
                  <a:cxn ang="0">
                    <a:pos x="178" y="867"/>
                  </a:cxn>
                  <a:cxn ang="0">
                    <a:pos x="184" y="874"/>
                  </a:cxn>
                  <a:cxn ang="0">
                    <a:pos x="190" y="883"/>
                  </a:cxn>
                  <a:cxn ang="0">
                    <a:pos x="146" y="883"/>
                  </a:cxn>
                  <a:cxn ang="0">
                    <a:pos x="102" y="883"/>
                  </a:cxn>
                  <a:cxn ang="0">
                    <a:pos x="59" y="883"/>
                  </a:cxn>
                  <a:cxn ang="0">
                    <a:pos x="17" y="883"/>
                  </a:cxn>
                  <a:cxn ang="0">
                    <a:pos x="104" y="1"/>
                  </a:cxn>
                  <a:cxn ang="0">
                    <a:pos x="122" y="3"/>
                  </a:cxn>
                  <a:cxn ang="0">
                    <a:pos x="139" y="10"/>
                  </a:cxn>
                  <a:cxn ang="0">
                    <a:pos x="155" y="19"/>
                  </a:cxn>
                  <a:cxn ang="0">
                    <a:pos x="167" y="30"/>
                  </a:cxn>
                  <a:cxn ang="0">
                    <a:pos x="177" y="43"/>
                  </a:cxn>
                  <a:cxn ang="0">
                    <a:pos x="184" y="57"/>
                  </a:cxn>
                  <a:cxn ang="0">
                    <a:pos x="188" y="74"/>
                  </a:cxn>
                  <a:cxn ang="0">
                    <a:pos x="188" y="89"/>
                  </a:cxn>
                  <a:cxn ang="0">
                    <a:pos x="184" y="106"/>
                  </a:cxn>
                  <a:cxn ang="0">
                    <a:pos x="177" y="120"/>
                  </a:cxn>
                  <a:cxn ang="0">
                    <a:pos x="167" y="134"/>
                  </a:cxn>
                  <a:cxn ang="0">
                    <a:pos x="155" y="146"/>
                  </a:cxn>
                  <a:cxn ang="0">
                    <a:pos x="139" y="154"/>
                  </a:cxn>
                  <a:cxn ang="0">
                    <a:pos x="122" y="160"/>
                  </a:cxn>
                  <a:cxn ang="0">
                    <a:pos x="104" y="164"/>
                  </a:cxn>
                  <a:cxn ang="0">
                    <a:pos x="85" y="164"/>
                  </a:cxn>
                  <a:cxn ang="0">
                    <a:pos x="67" y="160"/>
                  </a:cxn>
                  <a:cxn ang="0">
                    <a:pos x="50" y="154"/>
                  </a:cxn>
                  <a:cxn ang="0">
                    <a:pos x="35" y="146"/>
                  </a:cxn>
                  <a:cxn ang="0">
                    <a:pos x="22" y="134"/>
                  </a:cxn>
                  <a:cxn ang="0">
                    <a:pos x="12" y="120"/>
                  </a:cxn>
                  <a:cxn ang="0">
                    <a:pos x="5" y="106"/>
                  </a:cxn>
                  <a:cxn ang="0">
                    <a:pos x="1" y="89"/>
                  </a:cxn>
                  <a:cxn ang="0">
                    <a:pos x="1" y="74"/>
                  </a:cxn>
                  <a:cxn ang="0">
                    <a:pos x="5" y="57"/>
                  </a:cxn>
                  <a:cxn ang="0">
                    <a:pos x="12" y="43"/>
                  </a:cxn>
                  <a:cxn ang="0">
                    <a:pos x="22" y="30"/>
                  </a:cxn>
                  <a:cxn ang="0">
                    <a:pos x="35" y="19"/>
                  </a:cxn>
                  <a:cxn ang="0">
                    <a:pos x="50" y="10"/>
                  </a:cxn>
                  <a:cxn ang="0">
                    <a:pos x="67" y="3"/>
                  </a:cxn>
                  <a:cxn ang="0">
                    <a:pos x="85" y="1"/>
                  </a:cxn>
                </a:cxnLst>
                <a:rect l="0" t="0" r="r" b="b"/>
                <a:pathLst>
                  <a:path w="190" h="883">
                    <a:moveTo>
                      <a:pt x="17" y="883"/>
                    </a:moveTo>
                    <a:lnTo>
                      <a:pt x="16" y="881"/>
                    </a:lnTo>
                    <a:lnTo>
                      <a:pt x="14" y="881"/>
                    </a:lnTo>
                    <a:lnTo>
                      <a:pt x="14" y="880"/>
                    </a:lnTo>
                    <a:lnTo>
                      <a:pt x="14" y="878"/>
                    </a:lnTo>
                    <a:lnTo>
                      <a:pt x="16" y="874"/>
                    </a:lnTo>
                    <a:lnTo>
                      <a:pt x="19" y="868"/>
                    </a:lnTo>
                    <a:lnTo>
                      <a:pt x="23" y="862"/>
                    </a:lnTo>
                    <a:lnTo>
                      <a:pt x="26" y="856"/>
                    </a:lnTo>
                    <a:lnTo>
                      <a:pt x="30" y="850"/>
                    </a:lnTo>
                    <a:lnTo>
                      <a:pt x="34" y="846"/>
                    </a:lnTo>
                    <a:lnTo>
                      <a:pt x="34" y="287"/>
                    </a:lnTo>
                    <a:lnTo>
                      <a:pt x="32" y="278"/>
                    </a:lnTo>
                    <a:lnTo>
                      <a:pt x="29" y="272"/>
                    </a:lnTo>
                    <a:lnTo>
                      <a:pt x="23" y="265"/>
                    </a:lnTo>
                    <a:lnTo>
                      <a:pt x="18" y="259"/>
                    </a:lnTo>
                    <a:lnTo>
                      <a:pt x="13" y="254"/>
                    </a:lnTo>
                    <a:lnTo>
                      <a:pt x="11" y="251"/>
                    </a:lnTo>
                    <a:lnTo>
                      <a:pt x="11" y="250"/>
                    </a:lnTo>
                    <a:lnTo>
                      <a:pt x="11" y="249"/>
                    </a:lnTo>
                    <a:lnTo>
                      <a:pt x="12" y="249"/>
                    </a:lnTo>
                    <a:lnTo>
                      <a:pt x="14" y="249"/>
                    </a:lnTo>
                    <a:lnTo>
                      <a:pt x="170" y="249"/>
                    </a:lnTo>
                    <a:lnTo>
                      <a:pt x="170" y="850"/>
                    </a:lnTo>
                    <a:lnTo>
                      <a:pt x="171" y="855"/>
                    </a:lnTo>
                    <a:lnTo>
                      <a:pt x="173" y="860"/>
                    </a:lnTo>
                    <a:lnTo>
                      <a:pt x="175" y="863"/>
                    </a:lnTo>
                    <a:lnTo>
                      <a:pt x="178" y="867"/>
                    </a:lnTo>
                    <a:lnTo>
                      <a:pt x="181" y="871"/>
                    </a:lnTo>
                    <a:lnTo>
                      <a:pt x="184" y="874"/>
                    </a:lnTo>
                    <a:lnTo>
                      <a:pt x="187" y="878"/>
                    </a:lnTo>
                    <a:lnTo>
                      <a:pt x="190" y="883"/>
                    </a:lnTo>
                    <a:lnTo>
                      <a:pt x="168" y="883"/>
                    </a:lnTo>
                    <a:lnTo>
                      <a:pt x="146" y="883"/>
                    </a:lnTo>
                    <a:lnTo>
                      <a:pt x="123" y="883"/>
                    </a:lnTo>
                    <a:lnTo>
                      <a:pt x="102" y="883"/>
                    </a:lnTo>
                    <a:lnTo>
                      <a:pt x="80" y="883"/>
                    </a:lnTo>
                    <a:lnTo>
                      <a:pt x="59" y="883"/>
                    </a:lnTo>
                    <a:lnTo>
                      <a:pt x="37" y="883"/>
                    </a:lnTo>
                    <a:lnTo>
                      <a:pt x="17" y="883"/>
                    </a:lnTo>
                    <a:close/>
                    <a:moveTo>
                      <a:pt x="95" y="0"/>
                    </a:moveTo>
                    <a:lnTo>
                      <a:pt x="104" y="1"/>
                    </a:lnTo>
                    <a:lnTo>
                      <a:pt x="113" y="2"/>
                    </a:lnTo>
                    <a:lnTo>
                      <a:pt x="122" y="3"/>
                    </a:lnTo>
                    <a:lnTo>
                      <a:pt x="131" y="7"/>
                    </a:lnTo>
                    <a:lnTo>
                      <a:pt x="139" y="10"/>
                    </a:lnTo>
                    <a:lnTo>
                      <a:pt x="146" y="14"/>
                    </a:lnTo>
                    <a:lnTo>
                      <a:pt x="155" y="19"/>
                    </a:lnTo>
                    <a:lnTo>
                      <a:pt x="161" y="24"/>
                    </a:lnTo>
                    <a:lnTo>
                      <a:pt x="167" y="30"/>
                    </a:lnTo>
                    <a:lnTo>
                      <a:pt x="173" y="37"/>
                    </a:lnTo>
                    <a:lnTo>
                      <a:pt x="177" y="43"/>
                    </a:lnTo>
                    <a:lnTo>
                      <a:pt x="181" y="50"/>
                    </a:lnTo>
                    <a:lnTo>
                      <a:pt x="184" y="57"/>
                    </a:lnTo>
                    <a:lnTo>
                      <a:pt x="187" y="65"/>
                    </a:lnTo>
                    <a:lnTo>
                      <a:pt x="188" y="74"/>
                    </a:lnTo>
                    <a:lnTo>
                      <a:pt x="189" y="81"/>
                    </a:lnTo>
                    <a:lnTo>
                      <a:pt x="188" y="89"/>
                    </a:lnTo>
                    <a:lnTo>
                      <a:pt x="187" y="98"/>
                    </a:lnTo>
                    <a:lnTo>
                      <a:pt x="184" y="106"/>
                    </a:lnTo>
                    <a:lnTo>
                      <a:pt x="181" y="113"/>
                    </a:lnTo>
                    <a:lnTo>
                      <a:pt x="177" y="120"/>
                    </a:lnTo>
                    <a:lnTo>
                      <a:pt x="173" y="128"/>
                    </a:lnTo>
                    <a:lnTo>
                      <a:pt x="167" y="134"/>
                    </a:lnTo>
                    <a:lnTo>
                      <a:pt x="161" y="140"/>
                    </a:lnTo>
                    <a:lnTo>
                      <a:pt x="155" y="146"/>
                    </a:lnTo>
                    <a:lnTo>
                      <a:pt x="146" y="150"/>
                    </a:lnTo>
                    <a:lnTo>
                      <a:pt x="139" y="154"/>
                    </a:lnTo>
                    <a:lnTo>
                      <a:pt x="131" y="158"/>
                    </a:lnTo>
                    <a:lnTo>
                      <a:pt x="122" y="160"/>
                    </a:lnTo>
                    <a:lnTo>
                      <a:pt x="113" y="162"/>
                    </a:lnTo>
                    <a:lnTo>
                      <a:pt x="104" y="164"/>
                    </a:lnTo>
                    <a:lnTo>
                      <a:pt x="95" y="165"/>
                    </a:lnTo>
                    <a:lnTo>
                      <a:pt x="85" y="164"/>
                    </a:lnTo>
                    <a:lnTo>
                      <a:pt x="76" y="162"/>
                    </a:lnTo>
                    <a:lnTo>
                      <a:pt x="67" y="160"/>
                    </a:lnTo>
                    <a:lnTo>
                      <a:pt x="59" y="158"/>
                    </a:lnTo>
                    <a:lnTo>
                      <a:pt x="50" y="154"/>
                    </a:lnTo>
                    <a:lnTo>
                      <a:pt x="42" y="150"/>
                    </a:lnTo>
                    <a:lnTo>
                      <a:pt x="35" y="146"/>
                    </a:lnTo>
                    <a:lnTo>
                      <a:pt x="29" y="140"/>
                    </a:lnTo>
                    <a:lnTo>
                      <a:pt x="22" y="134"/>
                    </a:lnTo>
                    <a:lnTo>
                      <a:pt x="17" y="128"/>
                    </a:lnTo>
                    <a:lnTo>
                      <a:pt x="12" y="120"/>
                    </a:lnTo>
                    <a:lnTo>
                      <a:pt x="7" y="113"/>
                    </a:lnTo>
                    <a:lnTo>
                      <a:pt x="5" y="106"/>
                    </a:lnTo>
                    <a:lnTo>
                      <a:pt x="2" y="98"/>
                    </a:lnTo>
                    <a:lnTo>
                      <a:pt x="1" y="89"/>
                    </a:lnTo>
                    <a:lnTo>
                      <a:pt x="0" y="81"/>
                    </a:lnTo>
                    <a:lnTo>
                      <a:pt x="1" y="74"/>
                    </a:lnTo>
                    <a:lnTo>
                      <a:pt x="2" y="65"/>
                    </a:lnTo>
                    <a:lnTo>
                      <a:pt x="5" y="57"/>
                    </a:lnTo>
                    <a:lnTo>
                      <a:pt x="7" y="50"/>
                    </a:lnTo>
                    <a:lnTo>
                      <a:pt x="12" y="43"/>
                    </a:lnTo>
                    <a:lnTo>
                      <a:pt x="17" y="37"/>
                    </a:lnTo>
                    <a:lnTo>
                      <a:pt x="22" y="30"/>
                    </a:lnTo>
                    <a:lnTo>
                      <a:pt x="29" y="24"/>
                    </a:lnTo>
                    <a:lnTo>
                      <a:pt x="35" y="19"/>
                    </a:lnTo>
                    <a:lnTo>
                      <a:pt x="42" y="14"/>
                    </a:lnTo>
                    <a:lnTo>
                      <a:pt x="50" y="10"/>
                    </a:lnTo>
                    <a:lnTo>
                      <a:pt x="59" y="7"/>
                    </a:lnTo>
                    <a:lnTo>
                      <a:pt x="67" y="3"/>
                    </a:lnTo>
                    <a:lnTo>
                      <a:pt x="76" y="2"/>
                    </a:lnTo>
                    <a:lnTo>
                      <a:pt x="85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9" name="Freeform 93"/>
              <p:cNvSpPr>
                <a:spLocks noEditPoints="1"/>
              </p:cNvSpPr>
              <p:nvPr/>
            </p:nvSpPr>
            <p:spPr bwMode="auto">
              <a:xfrm>
                <a:off x="3963" y="2793"/>
                <a:ext cx="32" cy="146"/>
              </a:xfrm>
              <a:custGeom>
                <a:avLst/>
                <a:gdLst/>
                <a:ahLst/>
                <a:cxnLst>
                  <a:cxn ang="0">
                    <a:pos x="15" y="881"/>
                  </a:cxn>
                  <a:cxn ang="0">
                    <a:pos x="13" y="878"/>
                  </a:cxn>
                  <a:cxn ang="0">
                    <a:pos x="15" y="872"/>
                  </a:cxn>
                  <a:cxn ang="0">
                    <a:pos x="22" y="861"/>
                  </a:cxn>
                  <a:cxn ang="0">
                    <a:pos x="31" y="849"/>
                  </a:cxn>
                  <a:cxn ang="0">
                    <a:pos x="33" y="285"/>
                  </a:cxn>
                  <a:cxn ang="0">
                    <a:pos x="28" y="272"/>
                  </a:cxn>
                  <a:cxn ang="0">
                    <a:pos x="18" y="258"/>
                  </a:cxn>
                  <a:cxn ang="0">
                    <a:pos x="10" y="250"/>
                  </a:cxn>
                  <a:cxn ang="0">
                    <a:pos x="10" y="248"/>
                  </a:cxn>
                  <a:cxn ang="0">
                    <a:pos x="14" y="246"/>
                  </a:cxn>
                  <a:cxn ang="0">
                    <a:pos x="170" y="849"/>
                  </a:cxn>
                  <a:cxn ang="0">
                    <a:pos x="172" y="858"/>
                  </a:cxn>
                  <a:cxn ang="0">
                    <a:pos x="177" y="865"/>
                  </a:cxn>
                  <a:cxn ang="0">
                    <a:pos x="184" y="872"/>
                  </a:cxn>
                  <a:cxn ang="0">
                    <a:pos x="190" y="881"/>
                  </a:cxn>
                  <a:cxn ang="0">
                    <a:pos x="146" y="881"/>
                  </a:cxn>
                  <a:cxn ang="0">
                    <a:pos x="101" y="881"/>
                  </a:cxn>
                  <a:cxn ang="0">
                    <a:pos x="58" y="881"/>
                  </a:cxn>
                  <a:cxn ang="0">
                    <a:pos x="16" y="881"/>
                  </a:cxn>
                  <a:cxn ang="0">
                    <a:pos x="104" y="0"/>
                  </a:cxn>
                  <a:cxn ang="0">
                    <a:pos x="122" y="4"/>
                  </a:cxn>
                  <a:cxn ang="0">
                    <a:pos x="138" y="10"/>
                  </a:cxn>
                  <a:cxn ang="0">
                    <a:pos x="154" y="19"/>
                  </a:cxn>
                  <a:cxn ang="0">
                    <a:pos x="167" y="30"/>
                  </a:cxn>
                  <a:cxn ang="0">
                    <a:pos x="177" y="43"/>
                  </a:cxn>
                  <a:cxn ang="0">
                    <a:pos x="184" y="59"/>
                  </a:cxn>
                  <a:cxn ang="0">
                    <a:pos x="188" y="74"/>
                  </a:cxn>
                  <a:cxn ang="0">
                    <a:pos x="188" y="91"/>
                  </a:cxn>
                  <a:cxn ang="0">
                    <a:pos x="184" y="106"/>
                  </a:cxn>
                  <a:cxn ang="0">
                    <a:pos x="177" y="121"/>
                  </a:cxn>
                  <a:cxn ang="0">
                    <a:pos x="167" y="134"/>
                  </a:cxn>
                  <a:cxn ang="0">
                    <a:pos x="154" y="145"/>
                  </a:cxn>
                  <a:cxn ang="0">
                    <a:pos x="138" y="154"/>
                  </a:cxn>
                  <a:cxn ang="0">
                    <a:pos x="122" y="160"/>
                  </a:cxn>
                  <a:cxn ang="0">
                    <a:pos x="104" y="164"/>
                  </a:cxn>
                  <a:cxn ang="0">
                    <a:pos x="85" y="164"/>
                  </a:cxn>
                  <a:cxn ang="0">
                    <a:pos x="67" y="160"/>
                  </a:cxn>
                  <a:cxn ang="0">
                    <a:pos x="50" y="154"/>
                  </a:cxn>
                  <a:cxn ang="0">
                    <a:pos x="34" y="145"/>
                  </a:cxn>
                  <a:cxn ang="0">
                    <a:pos x="22" y="134"/>
                  </a:cxn>
                  <a:cxn ang="0">
                    <a:pos x="12" y="121"/>
                  </a:cxn>
                  <a:cxn ang="0">
                    <a:pos x="4" y="106"/>
                  </a:cxn>
                  <a:cxn ang="0">
                    <a:pos x="1" y="91"/>
                  </a:cxn>
                  <a:cxn ang="0">
                    <a:pos x="1" y="74"/>
                  </a:cxn>
                  <a:cxn ang="0">
                    <a:pos x="4" y="59"/>
                  </a:cxn>
                  <a:cxn ang="0">
                    <a:pos x="12" y="43"/>
                  </a:cxn>
                  <a:cxn ang="0">
                    <a:pos x="22" y="30"/>
                  </a:cxn>
                  <a:cxn ang="0">
                    <a:pos x="34" y="19"/>
                  </a:cxn>
                  <a:cxn ang="0">
                    <a:pos x="50" y="10"/>
                  </a:cxn>
                  <a:cxn ang="0">
                    <a:pos x="67" y="4"/>
                  </a:cxn>
                  <a:cxn ang="0">
                    <a:pos x="85" y="0"/>
                  </a:cxn>
                </a:cxnLst>
                <a:rect l="0" t="0" r="r" b="b"/>
                <a:pathLst>
                  <a:path w="190" h="881">
                    <a:moveTo>
                      <a:pt x="16" y="881"/>
                    </a:moveTo>
                    <a:lnTo>
                      <a:pt x="15" y="881"/>
                    </a:lnTo>
                    <a:lnTo>
                      <a:pt x="14" y="879"/>
                    </a:lnTo>
                    <a:lnTo>
                      <a:pt x="13" y="878"/>
                    </a:lnTo>
                    <a:lnTo>
                      <a:pt x="14" y="877"/>
                    </a:lnTo>
                    <a:lnTo>
                      <a:pt x="15" y="872"/>
                    </a:lnTo>
                    <a:lnTo>
                      <a:pt x="19" y="867"/>
                    </a:lnTo>
                    <a:lnTo>
                      <a:pt x="22" y="861"/>
                    </a:lnTo>
                    <a:lnTo>
                      <a:pt x="26" y="855"/>
                    </a:lnTo>
                    <a:lnTo>
                      <a:pt x="31" y="849"/>
                    </a:lnTo>
                    <a:lnTo>
                      <a:pt x="33" y="843"/>
                    </a:lnTo>
                    <a:lnTo>
                      <a:pt x="33" y="285"/>
                    </a:lnTo>
                    <a:lnTo>
                      <a:pt x="32" y="278"/>
                    </a:lnTo>
                    <a:lnTo>
                      <a:pt x="28" y="272"/>
                    </a:lnTo>
                    <a:lnTo>
                      <a:pt x="23" y="264"/>
                    </a:lnTo>
                    <a:lnTo>
                      <a:pt x="18" y="258"/>
                    </a:lnTo>
                    <a:lnTo>
                      <a:pt x="14" y="254"/>
                    </a:lnTo>
                    <a:lnTo>
                      <a:pt x="10" y="250"/>
                    </a:lnTo>
                    <a:lnTo>
                      <a:pt x="10" y="249"/>
                    </a:lnTo>
                    <a:lnTo>
                      <a:pt x="10" y="248"/>
                    </a:lnTo>
                    <a:lnTo>
                      <a:pt x="12" y="248"/>
                    </a:lnTo>
                    <a:lnTo>
                      <a:pt x="14" y="246"/>
                    </a:lnTo>
                    <a:lnTo>
                      <a:pt x="170" y="246"/>
                    </a:lnTo>
                    <a:lnTo>
                      <a:pt x="170" y="849"/>
                    </a:lnTo>
                    <a:lnTo>
                      <a:pt x="171" y="854"/>
                    </a:lnTo>
                    <a:lnTo>
                      <a:pt x="172" y="858"/>
                    </a:lnTo>
                    <a:lnTo>
                      <a:pt x="174" y="861"/>
                    </a:lnTo>
                    <a:lnTo>
                      <a:pt x="177" y="865"/>
                    </a:lnTo>
                    <a:lnTo>
                      <a:pt x="180" y="869"/>
                    </a:lnTo>
                    <a:lnTo>
                      <a:pt x="184" y="872"/>
                    </a:lnTo>
                    <a:lnTo>
                      <a:pt x="186" y="877"/>
                    </a:lnTo>
                    <a:lnTo>
                      <a:pt x="190" y="881"/>
                    </a:lnTo>
                    <a:lnTo>
                      <a:pt x="168" y="881"/>
                    </a:lnTo>
                    <a:lnTo>
                      <a:pt x="146" y="881"/>
                    </a:lnTo>
                    <a:lnTo>
                      <a:pt x="124" y="881"/>
                    </a:lnTo>
                    <a:lnTo>
                      <a:pt x="101" y="881"/>
                    </a:lnTo>
                    <a:lnTo>
                      <a:pt x="80" y="881"/>
                    </a:lnTo>
                    <a:lnTo>
                      <a:pt x="58" y="881"/>
                    </a:lnTo>
                    <a:lnTo>
                      <a:pt x="38" y="881"/>
                    </a:lnTo>
                    <a:lnTo>
                      <a:pt x="16" y="881"/>
                    </a:lnTo>
                    <a:close/>
                    <a:moveTo>
                      <a:pt x="94" y="0"/>
                    </a:moveTo>
                    <a:lnTo>
                      <a:pt x="104" y="0"/>
                    </a:lnTo>
                    <a:lnTo>
                      <a:pt x="113" y="1"/>
                    </a:lnTo>
                    <a:lnTo>
                      <a:pt x="122" y="4"/>
                    </a:lnTo>
                    <a:lnTo>
                      <a:pt x="130" y="6"/>
                    </a:lnTo>
                    <a:lnTo>
                      <a:pt x="138" y="10"/>
                    </a:lnTo>
                    <a:lnTo>
                      <a:pt x="147" y="14"/>
                    </a:lnTo>
                    <a:lnTo>
                      <a:pt x="154" y="19"/>
                    </a:lnTo>
                    <a:lnTo>
                      <a:pt x="160" y="24"/>
                    </a:lnTo>
                    <a:lnTo>
                      <a:pt x="167" y="30"/>
                    </a:lnTo>
                    <a:lnTo>
                      <a:pt x="172" y="37"/>
                    </a:lnTo>
                    <a:lnTo>
                      <a:pt x="177" y="43"/>
                    </a:lnTo>
                    <a:lnTo>
                      <a:pt x="182" y="50"/>
                    </a:lnTo>
                    <a:lnTo>
                      <a:pt x="184" y="59"/>
                    </a:lnTo>
                    <a:lnTo>
                      <a:pt x="186" y="66"/>
                    </a:lnTo>
                    <a:lnTo>
                      <a:pt x="188" y="74"/>
                    </a:lnTo>
                    <a:lnTo>
                      <a:pt x="189" y="82"/>
                    </a:lnTo>
                    <a:lnTo>
                      <a:pt x="188" y="91"/>
                    </a:lnTo>
                    <a:lnTo>
                      <a:pt x="186" y="99"/>
                    </a:lnTo>
                    <a:lnTo>
                      <a:pt x="184" y="106"/>
                    </a:lnTo>
                    <a:lnTo>
                      <a:pt x="182" y="114"/>
                    </a:lnTo>
                    <a:lnTo>
                      <a:pt x="177" y="121"/>
                    </a:lnTo>
                    <a:lnTo>
                      <a:pt x="172" y="128"/>
                    </a:lnTo>
                    <a:lnTo>
                      <a:pt x="167" y="134"/>
                    </a:lnTo>
                    <a:lnTo>
                      <a:pt x="160" y="140"/>
                    </a:lnTo>
                    <a:lnTo>
                      <a:pt x="154" y="145"/>
                    </a:lnTo>
                    <a:lnTo>
                      <a:pt x="147" y="149"/>
                    </a:lnTo>
                    <a:lnTo>
                      <a:pt x="138" y="154"/>
                    </a:lnTo>
                    <a:lnTo>
                      <a:pt x="130" y="158"/>
                    </a:lnTo>
                    <a:lnTo>
                      <a:pt x="122" y="160"/>
                    </a:lnTo>
                    <a:lnTo>
                      <a:pt x="113" y="163"/>
                    </a:lnTo>
                    <a:lnTo>
                      <a:pt x="104" y="164"/>
                    </a:lnTo>
                    <a:lnTo>
                      <a:pt x="94" y="164"/>
                    </a:lnTo>
                    <a:lnTo>
                      <a:pt x="85" y="164"/>
                    </a:lnTo>
                    <a:lnTo>
                      <a:pt x="75" y="163"/>
                    </a:lnTo>
                    <a:lnTo>
                      <a:pt x="67" y="160"/>
                    </a:lnTo>
                    <a:lnTo>
                      <a:pt x="58" y="158"/>
                    </a:lnTo>
                    <a:lnTo>
                      <a:pt x="50" y="154"/>
                    </a:lnTo>
                    <a:lnTo>
                      <a:pt x="41" y="149"/>
                    </a:lnTo>
                    <a:lnTo>
                      <a:pt x="34" y="145"/>
                    </a:lnTo>
                    <a:lnTo>
                      <a:pt x="28" y="140"/>
                    </a:lnTo>
                    <a:lnTo>
                      <a:pt x="22" y="134"/>
                    </a:lnTo>
                    <a:lnTo>
                      <a:pt x="16" y="128"/>
                    </a:lnTo>
                    <a:lnTo>
                      <a:pt x="12" y="121"/>
                    </a:lnTo>
                    <a:lnTo>
                      <a:pt x="8" y="114"/>
                    </a:lnTo>
                    <a:lnTo>
                      <a:pt x="4" y="106"/>
                    </a:lnTo>
                    <a:lnTo>
                      <a:pt x="2" y="99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2" y="66"/>
                    </a:lnTo>
                    <a:lnTo>
                      <a:pt x="4" y="59"/>
                    </a:lnTo>
                    <a:lnTo>
                      <a:pt x="8" y="50"/>
                    </a:lnTo>
                    <a:lnTo>
                      <a:pt x="12" y="43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8" y="24"/>
                    </a:lnTo>
                    <a:lnTo>
                      <a:pt x="34" y="19"/>
                    </a:lnTo>
                    <a:lnTo>
                      <a:pt x="41" y="14"/>
                    </a:lnTo>
                    <a:lnTo>
                      <a:pt x="50" y="10"/>
                    </a:lnTo>
                    <a:lnTo>
                      <a:pt x="58" y="6"/>
                    </a:lnTo>
                    <a:lnTo>
                      <a:pt x="67" y="4"/>
                    </a:lnTo>
                    <a:lnTo>
                      <a:pt x="75" y="1"/>
                    </a:lnTo>
                    <a:lnTo>
                      <a:pt x="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0" name="Freeform 94"/>
              <p:cNvSpPr>
                <a:spLocks noEditPoints="1"/>
              </p:cNvSpPr>
              <p:nvPr/>
            </p:nvSpPr>
            <p:spPr bwMode="auto">
              <a:xfrm>
                <a:off x="3529" y="2793"/>
                <a:ext cx="32" cy="146"/>
              </a:xfrm>
              <a:custGeom>
                <a:avLst/>
                <a:gdLst/>
                <a:ahLst/>
                <a:cxnLst>
                  <a:cxn ang="0">
                    <a:pos x="15" y="881"/>
                  </a:cxn>
                  <a:cxn ang="0">
                    <a:pos x="14" y="878"/>
                  </a:cxn>
                  <a:cxn ang="0">
                    <a:pos x="16" y="872"/>
                  </a:cxn>
                  <a:cxn ang="0">
                    <a:pos x="23" y="861"/>
                  </a:cxn>
                  <a:cxn ang="0">
                    <a:pos x="32" y="849"/>
                  </a:cxn>
                  <a:cxn ang="0">
                    <a:pos x="35" y="285"/>
                  </a:cxn>
                  <a:cxn ang="0">
                    <a:pos x="29" y="272"/>
                  </a:cxn>
                  <a:cxn ang="0">
                    <a:pos x="18" y="258"/>
                  </a:cxn>
                  <a:cxn ang="0">
                    <a:pos x="11" y="250"/>
                  </a:cxn>
                  <a:cxn ang="0">
                    <a:pos x="11" y="248"/>
                  </a:cxn>
                  <a:cxn ang="0">
                    <a:pos x="16" y="246"/>
                  </a:cxn>
                  <a:cxn ang="0">
                    <a:pos x="169" y="849"/>
                  </a:cxn>
                  <a:cxn ang="0">
                    <a:pos x="172" y="858"/>
                  </a:cxn>
                  <a:cxn ang="0">
                    <a:pos x="178" y="865"/>
                  </a:cxn>
                  <a:cxn ang="0">
                    <a:pos x="184" y="872"/>
                  </a:cxn>
                  <a:cxn ang="0">
                    <a:pos x="190" y="881"/>
                  </a:cxn>
                  <a:cxn ang="0">
                    <a:pos x="147" y="881"/>
                  </a:cxn>
                  <a:cxn ang="0">
                    <a:pos x="102" y="881"/>
                  </a:cxn>
                  <a:cxn ang="0">
                    <a:pos x="59" y="881"/>
                  </a:cxn>
                  <a:cxn ang="0">
                    <a:pos x="17" y="881"/>
                  </a:cxn>
                  <a:cxn ang="0">
                    <a:pos x="102" y="0"/>
                  </a:cxn>
                  <a:cxn ang="0">
                    <a:pos x="121" y="4"/>
                  </a:cxn>
                  <a:cxn ang="0">
                    <a:pos x="138" y="10"/>
                  </a:cxn>
                  <a:cxn ang="0">
                    <a:pos x="154" y="19"/>
                  </a:cxn>
                  <a:cxn ang="0">
                    <a:pos x="167" y="30"/>
                  </a:cxn>
                  <a:cxn ang="0">
                    <a:pos x="176" y="43"/>
                  </a:cxn>
                  <a:cxn ang="0">
                    <a:pos x="184" y="59"/>
                  </a:cxn>
                  <a:cxn ang="0">
                    <a:pos x="188" y="74"/>
                  </a:cxn>
                  <a:cxn ang="0">
                    <a:pos x="188" y="91"/>
                  </a:cxn>
                  <a:cxn ang="0">
                    <a:pos x="184" y="106"/>
                  </a:cxn>
                  <a:cxn ang="0">
                    <a:pos x="176" y="121"/>
                  </a:cxn>
                  <a:cxn ang="0">
                    <a:pos x="167" y="134"/>
                  </a:cxn>
                  <a:cxn ang="0">
                    <a:pos x="154" y="145"/>
                  </a:cxn>
                  <a:cxn ang="0">
                    <a:pos x="138" y="154"/>
                  </a:cxn>
                  <a:cxn ang="0">
                    <a:pos x="121" y="160"/>
                  </a:cxn>
                  <a:cxn ang="0">
                    <a:pos x="102" y="164"/>
                  </a:cxn>
                  <a:cxn ang="0">
                    <a:pos x="84" y="164"/>
                  </a:cxn>
                  <a:cxn ang="0">
                    <a:pos x="65" y="160"/>
                  </a:cxn>
                  <a:cxn ang="0">
                    <a:pos x="50" y="154"/>
                  </a:cxn>
                  <a:cxn ang="0">
                    <a:pos x="34" y="145"/>
                  </a:cxn>
                  <a:cxn ang="0">
                    <a:pos x="22" y="134"/>
                  </a:cxn>
                  <a:cxn ang="0">
                    <a:pos x="11" y="121"/>
                  </a:cxn>
                  <a:cxn ang="0">
                    <a:pos x="4" y="106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4" y="59"/>
                  </a:cxn>
                  <a:cxn ang="0">
                    <a:pos x="11" y="43"/>
                  </a:cxn>
                  <a:cxn ang="0">
                    <a:pos x="22" y="30"/>
                  </a:cxn>
                  <a:cxn ang="0">
                    <a:pos x="34" y="19"/>
                  </a:cxn>
                  <a:cxn ang="0">
                    <a:pos x="50" y="10"/>
                  </a:cxn>
                  <a:cxn ang="0">
                    <a:pos x="65" y="4"/>
                  </a:cxn>
                  <a:cxn ang="0">
                    <a:pos x="84" y="0"/>
                  </a:cxn>
                </a:cxnLst>
                <a:rect l="0" t="0" r="r" b="b"/>
                <a:pathLst>
                  <a:path w="190" h="881">
                    <a:moveTo>
                      <a:pt x="17" y="881"/>
                    </a:moveTo>
                    <a:lnTo>
                      <a:pt x="15" y="881"/>
                    </a:lnTo>
                    <a:lnTo>
                      <a:pt x="14" y="879"/>
                    </a:lnTo>
                    <a:lnTo>
                      <a:pt x="14" y="878"/>
                    </a:lnTo>
                    <a:lnTo>
                      <a:pt x="14" y="877"/>
                    </a:lnTo>
                    <a:lnTo>
                      <a:pt x="16" y="872"/>
                    </a:lnTo>
                    <a:lnTo>
                      <a:pt x="18" y="867"/>
                    </a:lnTo>
                    <a:lnTo>
                      <a:pt x="23" y="861"/>
                    </a:lnTo>
                    <a:lnTo>
                      <a:pt x="28" y="855"/>
                    </a:lnTo>
                    <a:lnTo>
                      <a:pt x="32" y="849"/>
                    </a:lnTo>
                    <a:lnTo>
                      <a:pt x="35" y="843"/>
                    </a:lnTo>
                    <a:lnTo>
                      <a:pt x="35" y="285"/>
                    </a:lnTo>
                    <a:lnTo>
                      <a:pt x="33" y="278"/>
                    </a:lnTo>
                    <a:lnTo>
                      <a:pt x="29" y="272"/>
                    </a:lnTo>
                    <a:lnTo>
                      <a:pt x="24" y="264"/>
                    </a:lnTo>
                    <a:lnTo>
                      <a:pt x="18" y="258"/>
                    </a:lnTo>
                    <a:lnTo>
                      <a:pt x="15" y="254"/>
                    </a:lnTo>
                    <a:lnTo>
                      <a:pt x="11" y="250"/>
                    </a:lnTo>
                    <a:lnTo>
                      <a:pt x="11" y="249"/>
                    </a:lnTo>
                    <a:lnTo>
                      <a:pt x="11" y="248"/>
                    </a:lnTo>
                    <a:lnTo>
                      <a:pt x="12" y="248"/>
                    </a:lnTo>
                    <a:lnTo>
                      <a:pt x="16" y="246"/>
                    </a:lnTo>
                    <a:lnTo>
                      <a:pt x="169" y="246"/>
                    </a:lnTo>
                    <a:lnTo>
                      <a:pt x="169" y="849"/>
                    </a:lnTo>
                    <a:lnTo>
                      <a:pt x="170" y="854"/>
                    </a:lnTo>
                    <a:lnTo>
                      <a:pt x="172" y="858"/>
                    </a:lnTo>
                    <a:lnTo>
                      <a:pt x="174" y="861"/>
                    </a:lnTo>
                    <a:lnTo>
                      <a:pt x="178" y="865"/>
                    </a:lnTo>
                    <a:lnTo>
                      <a:pt x="180" y="869"/>
                    </a:lnTo>
                    <a:lnTo>
                      <a:pt x="184" y="872"/>
                    </a:lnTo>
                    <a:lnTo>
                      <a:pt x="187" y="877"/>
                    </a:lnTo>
                    <a:lnTo>
                      <a:pt x="190" y="881"/>
                    </a:lnTo>
                    <a:lnTo>
                      <a:pt x="168" y="881"/>
                    </a:lnTo>
                    <a:lnTo>
                      <a:pt x="147" y="881"/>
                    </a:lnTo>
                    <a:lnTo>
                      <a:pt x="124" y="881"/>
                    </a:lnTo>
                    <a:lnTo>
                      <a:pt x="102" y="881"/>
                    </a:lnTo>
                    <a:lnTo>
                      <a:pt x="81" y="881"/>
                    </a:lnTo>
                    <a:lnTo>
                      <a:pt x="59" y="881"/>
                    </a:lnTo>
                    <a:lnTo>
                      <a:pt x="38" y="881"/>
                    </a:lnTo>
                    <a:lnTo>
                      <a:pt x="17" y="881"/>
                    </a:lnTo>
                    <a:close/>
                    <a:moveTo>
                      <a:pt x="93" y="0"/>
                    </a:moveTo>
                    <a:lnTo>
                      <a:pt x="102" y="0"/>
                    </a:lnTo>
                    <a:lnTo>
                      <a:pt x="112" y="1"/>
                    </a:lnTo>
                    <a:lnTo>
                      <a:pt x="121" y="4"/>
                    </a:lnTo>
                    <a:lnTo>
                      <a:pt x="130" y="6"/>
                    </a:lnTo>
                    <a:lnTo>
                      <a:pt x="138" y="10"/>
                    </a:lnTo>
                    <a:lnTo>
                      <a:pt x="145" y="14"/>
                    </a:lnTo>
                    <a:lnTo>
                      <a:pt x="154" y="19"/>
                    </a:lnTo>
                    <a:lnTo>
                      <a:pt x="160" y="24"/>
                    </a:lnTo>
                    <a:lnTo>
                      <a:pt x="167" y="30"/>
                    </a:lnTo>
                    <a:lnTo>
                      <a:pt x="172" y="37"/>
                    </a:lnTo>
                    <a:lnTo>
                      <a:pt x="176" y="43"/>
                    </a:lnTo>
                    <a:lnTo>
                      <a:pt x="181" y="50"/>
                    </a:lnTo>
                    <a:lnTo>
                      <a:pt x="184" y="59"/>
                    </a:lnTo>
                    <a:lnTo>
                      <a:pt x="187" y="66"/>
                    </a:lnTo>
                    <a:lnTo>
                      <a:pt x="188" y="74"/>
                    </a:lnTo>
                    <a:lnTo>
                      <a:pt x="188" y="82"/>
                    </a:lnTo>
                    <a:lnTo>
                      <a:pt x="188" y="91"/>
                    </a:lnTo>
                    <a:lnTo>
                      <a:pt x="187" y="99"/>
                    </a:lnTo>
                    <a:lnTo>
                      <a:pt x="184" y="106"/>
                    </a:lnTo>
                    <a:lnTo>
                      <a:pt x="181" y="114"/>
                    </a:lnTo>
                    <a:lnTo>
                      <a:pt x="176" y="121"/>
                    </a:lnTo>
                    <a:lnTo>
                      <a:pt x="172" y="128"/>
                    </a:lnTo>
                    <a:lnTo>
                      <a:pt x="167" y="134"/>
                    </a:lnTo>
                    <a:lnTo>
                      <a:pt x="160" y="140"/>
                    </a:lnTo>
                    <a:lnTo>
                      <a:pt x="154" y="145"/>
                    </a:lnTo>
                    <a:lnTo>
                      <a:pt x="145" y="149"/>
                    </a:lnTo>
                    <a:lnTo>
                      <a:pt x="138" y="154"/>
                    </a:lnTo>
                    <a:lnTo>
                      <a:pt x="130" y="158"/>
                    </a:lnTo>
                    <a:lnTo>
                      <a:pt x="121" y="160"/>
                    </a:lnTo>
                    <a:lnTo>
                      <a:pt x="112" y="163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84" y="164"/>
                    </a:lnTo>
                    <a:lnTo>
                      <a:pt x="75" y="163"/>
                    </a:lnTo>
                    <a:lnTo>
                      <a:pt x="65" y="160"/>
                    </a:lnTo>
                    <a:lnTo>
                      <a:pt x="57" y="158"/>
                    </a:lnTo>
                    <a:lnTo>
                      <a:pt x="50" y="154"/>
                    </a:lnTo>
                    <a:lnTo>
                      <a:pt x="41" y="149"/>
                    </a:lnTo>
                    <a:lnTo>
                      <a:pt x="34" y="145"/>
                    </a:lnTo>
                    <a:lnTo>
                      <a:pt x="28" y="140"/>
                    </a:lnTo>
                    <a:lnTo>
                      <a:pt x="22" y="134"/>
                    </a:lnTo>
                    <a:lnTo>
                      <a:pt x="16" y="128"/>
                    </a:lnTo>
                    <a:lnTo>
                      <a:pt x="11" y="121"/>
                    </a:lnTo>
                    <a:lnTo>
                      <a:pt x="8" y="114"/>
                    </a:lnTo>
                    <a:lnTo>
                      <a:pt x="4" y="106"/>
                    </a:lnTo>
                    <a:lnTo>
                      <a:pt x="2" y="99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4" y="59"/>
                    </a:lnTo>
                    <a:lnTo>
                      <a:pt x="8" y="50"/>
                    </a:lnTo>
                    <a:lnTo>
                      <a:pt x="11" y="43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8" y="24"/>
                    </a:lnTo>
                    <a:lnTo>
                      <a:pt x="34" y="19"/>
                    </a:lnTo>
                    <a:lnTo>
                      <a:pt x="41" y="14"/>
                    </a:lnTo>
                    <a:lnTo>
                      <a:pt x="50" y="10"/>
                    </a:lnTo>
                    <a:lnTo>
                      <a:pt x="57" y="6"/>
                    </a:lnTo>
                    <a:lnTo>
                      <a:pt x="65" y="4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1" name="Freeform 95"/>
              <p:cNvSpPr>
                <a:spLocks noEditPoints="1"/>
              </p:cNvSpPr>
              <p:nvPr/>
            </p:nvSpPr>
            <p:spPr bwMode="auto">
              <a:xfrm>
                <a:off x="2984" y="2795"/>
                <a:ext cx="128" cy="145"/>
              </a:xfrm>
              <a:custGeom>
                <a:avLst/>
                <a:gdLst/>
                <a:ahLst/>
                <a:cxnLst>
                  <a:cxn ang="0">
                    <a:pos x="557" y="870"/>
                  </a:cxn>
                  <a:cxn ang="0">
                    <a:pos x="560" y="865"/>
                  </a:cxn>
                  <a:cxn ang="0">
                    <a:pos x="563" y="861"/>
                  </a:cxn>
                  <a:cxn ang="0">
                    <a:pos x="564" y="860"/>
                  </a:cxn>
                  <a:cxn ang="0">
                    <a:pos x="565" y="858"/>
                  </a:cxn>
                  <a:cxn ang="0">
                    <a:pos x="565" y="855"/>
                  </a:cxn>
                  <a:cxn ang="0">
                    <a:pos x="565" y="849"/>
                  </a:cxn>
                  <a:cxn ang="0">
                    <a:pos x="567" y="841"/>
                  </a:cxn>
                  <a:cxn ang="0">
                    <a:pos x="570" y="828"/>
                  </a:cxn>
                  <a:cxn ang="0">
                    <a:pos x="497" y="611"/>
                  </a:cxn>
                  <a:cxn ang="0">
                    <a:pos x="229" y="611"/>
                  </a:cxn>
                  <a:cxn ang="0">
                    <a:pos x="155" y="834"/>
                  </a:cxn>
                  <a:cxn ang="0">
                    <a:pos x="157" y="839"/>
                  </a:cxn>
                  <a:cxn ang="0">
                    <a:pos x="159" y="842"/>
                  </a:cxn>
                  <a:cxn ang="0">
                    <a:pos x="161" y="847"/>
                  </a:cxn>
                  <a:cxn ang="0">
                    <a:pos x="165" y="852"/>
                  </a:cxn>
                  <a:cxn ang="0">
                    <a:pos x="170" y="855"/>
                  </a:cxn>
                  <a:cxn ang="0">
                    <a:pos x="173" y="860"/>
                  </a:cxn>
                  <a:cxn ang="0">
                    <a:pos x="176" y="865"/>
                  </a:cxn>
                  <a:cxn ang="0">
                    <a:pos x="178" y="870"/>
                  </a:cxn>
                  <a:cxn ang="0">
                    <a:pos x="0" y="870"/>
                  </a:cxn>
                  <a:cxn ang="0">
                    <a:pos x="9" y="861"/>
                  </a:cxn>
                  <a:cxn ang="0">
                    <a:pos x="14" y="857"/>
                  </a:cxn>
                  <a:cxn ang="0">
                    <a:pos x="18" y="855"/>
                  </a:cxn>
                  <a:cxn ang="0">
                    <a:pos x="19" y="854"/>
                  </a:cxn>
                  <a:cxn ang="0">
                    <a:pos x="18" y="853"/>
                  </a:cxn>
                  <a:cxn ang="0">
                    <a:pos x="18" y="851"/>
                  </a:cxn>
                  <a:cxn ang="0">
                    <a:pos x="19" y="845"/>
                  </a:cxn>
                  <a:cxn ang="0">
                    <a:pos x="23" y="834"/>
                  </a:cxn>
                  <a:cxn ang="0">
                    <a:pos x="284" y="63"/>
                  </a:cxn>
                  <a:cxn ang="0">
                    <a:pos x="285" y="59"/>
                  </a:cxn>
                  <a:cxn ang="0">
                    <a:pos x="286" y="54"/>
                  </a:cxn>
                  <a:cxn ang="0">
                    <a:pos x="285" y="49"/>
                  </a:cxn>
                  <a:cxn ang="0">
                    <a:pos x="285" y="43"/>
                  </a:cxn>
                  <a:cxn ang="0">
                    <a:pos x="281" y="33"/>
                  </a:cxn>
                  <a:cxn ang="0">
                    <a:pos x="276" y="23"/>
                  </a:cxn>
                  <a:cxn ang="0">
                    <a:pos x="273" y="13"/>
                  </a:cxn>
                  <a:cxn ang="0">
                    <a:pos x="270" y="6"/>
                  </a:cxn>
                  <a:cxn ang="0">
                    <a:pos x="270" y="3"/>
                  </a:cxn>
                  <a:cxn ang="0">
                    <a:pos x="272" y="1"/>
                  </a:cxn>
                  <a:cxn ang="0">
                    <a:pos x="274" y="0"/>
                  </a:cxn>
                  <a:cxn ang="0">
                    <a:pos x="278" y="0"/>
                  </a:cxn>
                  <a:cxn ang="0">
                    <a:pos x="462" y="0"/>
                  </a:cxn>
                  <a:cxn ang="0">
                    <a:pos x="757" y="843"/>
                  </a:cxn>
                  <a:cxn ang="0">
                    <a:pos x="759" y="846"/>
                  </a:cxn>
                  <a:cxn ang="0">
                    <a:pos x="761" y="848"/>
                  </a:cxn>
                  <a:cxn ang="0">
                    <a:pos x="765" y="852"/>
                  </a:cxn>
                  <a:cxn ang="0">
                    <a:pos x="767" y="855"/>
                  </a:cxn>
                  <a:cxn ang="0">
                    <a:pos x="770" y="860"/>
                  </a:cxn>
                  <a:cxn ang="0">
                    <a:pos x="771" y="864"/>
                  </a:cxn>
                  <a:cxn ang="0">
                    <a:pos x="772" y="867"/>
                  </a:cxn>
                  <a:cxn ang="0">
                    <a:pos x="772" y="870"/>
                  </a:cxn>
                  <a:cxn ang="0">
                    <a:pos x="557" y="870"/>
                  </a:cxn>
                  <a:cxn ang="0">
                    <a:pos x="450" y="483"/>
                  </a:cxn>
                  <a:cxn ang="0">
                    <a:pos x="276" y="483"/>
                  </a:cxn>
                  <a:cxn ang="0">
                    <a:pos x="359" y="219"/>
                  </a:cxn>
                  <a:cxn ang="0">
                    <a:pos x="450" y="483"/>
                  </a:cxn>
                </a:cxnLst>
                <a:rect l="0" t="0" r="r" b="b"/>
                <a:pathLst>
                  <a:path w="772" h="870">
                    <a:moveTo>
                      <a:pt x="557" y="870"/>
                    </a:moveTo>
                    <a:lnTo>
                      <a:pt x="560" y="865"/>
                    </a:lnTo>
                    <a:lnTo>
                      <a:pt x="563" y="861"/>
                    </a:lnTo>
                    <a:lnTo>
                      <a:pt x="564" y="860"/>
                    </a:lnTo>
                    <a:lnTo>
                      <a:pt x="565" y="858"/>
                    </a:lnTo>
                    <a:lnTo>
                      <a:pt x="565" y="855"/>
                    </a:lnTo>
                    <a:lnTo>
                      <a:pt x="565" y="849"/>
                    </a:lnTo>
                    <a:lnTo>
                      <a:pt x="567" y="841"/>
                    </a:lnTo>
                    <a:lnTo>
                      <a:pt x="570" y="828"/>
                    </a:lnTo>
                    <a:lnTo>
                      <a:pt x="497" y="611"/>
                    </a:lnTo>
                    <a:lnTo>
                      <a:pt x="229" y="611"/>
                    </a:lnTo>
                    <a:lnTo>
                      <a:pt x="155" y="834"/>
                    </a:lnTo>
                    <a:lnTo>
                      <a:pt x="157" y="839"/>
                    </a:lnTo>
                    <a:lnTo>
                      <a:pt x="159" y="842"/>
                    </a:lnTo>
                    <a:lnTo>
                      <a:pt x="161" y="847"/>
                    </a:lnTo>
                    <a:lnTo>
                      <a:pt x="165" y="852"/>
                    </a:lnTo>
                    <a:lnTo>
                      <a:pt x="170" y="855"/>
                    </a:lnTo>
                    <a:lnTo>
                      <a:pt x="173" y="860"/>
                    </a:lnTo>
                    <a:lnTo>
                      <a:pt x="176" y="865"/>
                    </a:lnTo>
                    <a:lnTo>
                      <a:pt x="178" y="870"/>
                    </a:lnTo>
                    <a:lnTo>
                      <a:pt x="0" y="870"/>
                    </a:lnTo>
                    <a:lnTo>
                      <a:pt x="9" y="861"/>
                    </a:lnTo>
                    <a:lnTo>
                      <a:pt x="14" y="857"/>
                    </a:lnTo>
                    <a:lnTo>
                      <a:pt x="18" y="855"/>
                    </a:lnTo>
                    <a:lnTo>
                      <a:pt x="19" y="854"/>
                    </a:lnTo>
                    <a:lnTo>
                      <a:pt x="18" y="853"/>
                    </a:lnTo>
                    <a:lnTo>
                      <a:pt x="18" y="851"/>
                    </a:lnTo>
                    <a:lnTo>
                      <a:pt x="19" y="845"/>
                    </a:lnTo>
                    <a:lnTo>
                      <a:pt x="23" y="834"/>
                    </a:lnTo>
                    <a:lnTo>
                      <a:pt x="284" y="63"/>
                    </a:lnTo>
                    <a:lnTo>
                      <a:pt x="285" y="59"/>
                    </a:lnTo>
                    <a:lnTo>
                      <a:pt x="286" y="54"/>
                    </a:lnTo>
                    <a:lnTo>
                      <a:pt x="285" y="49"/>
                    </a:lnTo>
                    <a:lnTo>
                      <a:pt x="285" y="43"/>
                    </a:lnTo>
                    <a:lnTo>
                      <a:pt x="281" y="33"/>
                    </a:lnTo>
                    <a:lnTo>
                      <a:pt x="276" y="23"/>
                    </a:lnTo>
                    <a:lnTo>
                      <a:pt x="273" y="13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72" y="1"/>
                    </a:lnTo>
                    <a:lnTo>
                      <a:pt x="274" y="0"/>
                    </a:lnTo>
                    <a:lnTo>
                      <a:pt x="278" y="0"/>
                    </a:lnTo>
                    <a:lnTo>
                      <a:pt x="462" y="0"/>
                    </a:lnTo>
                    <a:lnTo>
                      <a:pt x="757" y="843"/>
                    </a:lnTo>
                    <a:lnTo>
                      <a:pt x="759" y="846"/>
                    </a:lnTo>
                    <a:lnTo>
                      <a:pt x="761" y="848"/>
                    </a:lnTo>
                    <a:lnTo>
                      <a:pt x="765" y="852"/>
                    </a:lnTo>
                    <a:lnTo>
                      <a:pt x="767" y="855"/>
                    </a:lnTo>
                    <a:lnTo>
                      <a:pt x="770" y="860"/>
                    </a:lnTo>
                    <a:lnTo>
                      <a:pt x="771" y="864"/>
                    </a:lnTo>
                    <a:lnTo>
                      <a:pt x="772" y="867"/>
                    </a:lnTo>
                    <a:lnTo>
                      <a:pt x="772" y="870"/>
                    </a:lnTo>
                    <a:lnTo>
                      <a:pt x="557" y="870"/>
                    </a:lnTo>
                    <a:close/>
                    <a:moveTo>
                      <a:pt x="450" y="483"/>
                    </a:moveTo>
                    <a:lnTo>
                      <a:pt x="276" y="483"/>
                    </a:lnTo>
                    <a:lnTo>
                      <a:pt x="359" y="219"/>
                    </a:lnTo>
                    <a:lnTo>
                      <a:pt x="450" y="48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2" name="Freeform 96"/>
              <p:cNvSpPr>
                <a:spLocks/>
              </p:cNvSpPr>
              <p:nvPr/>
            </p:nvSpPr>
            <p:spPr bwMode="auto">
              <a:xfrm>
                <a:off x="3574" y="2831"/>
                <a:ext cx="77" cy="112"/>
              </a:xfrm>
              <a:custGeom>
                <a:avLst/>
                <a:gdLst/>
                <a:ahLst/>
                <a:cxnLst>
                  <a:cxn ang="0">
                    <a:pos x="442" y="556"/>
                  </a:cxn>
                  <a:cxn ang="0">
                    <a:pos x="415" y="597"/>
                  </a:cxn>
                  <a:cxn ang="0">
                    <a:pos x="380" y="629"/>
                  </a:cxn>
                  <a:cxn ang="0">
                    <a:pos x="339" y="652"/>
                  </a:cxn>
                  <a:cxn ang="0">
                    <a:pos x="279" y="666"/>
                  </a:cxn>
                  <a:cxn ang="0">
                    <a:pos x="213" y="666"/>
                  </a:cxn>
                  <a:cxn ang="0">
                    <a:pos x="94" y="641"/>
                  </a:cxn>
                  <a:cxn ang="0">
                    <a:pos x="48" y="633"/>
                  </a:cxn>
                  <a:cxn ang="0">
                    <a:pos x="31" y="639"/>
                  </a:cxn>
                  <a:cxn ang="0">
                    <a:pos x="25" y="467"/>
                  </a:cxn>
                  <a:cxn ang="0">
                    <a:pos x="69" y="505"/>
                  </a:cxn>
                  <a:cxn ang="0">
                    <a:pos x="124" y="540"/>
                  </a:cxn>
                  <a:cxn ang="0">
                    <a:pos x="186" y="558"/>
                  </a:cxn>
                  <a:cxn ang="0">
                    <a:pos x="254" y="559"/>
                  </a:cxn>
                  <a:cxn ang="0">
                    <a:pos x="295" y="542"/>
                  </a:cxn>
                  <a:cxn ang="0">
                    <a:pos x="318" y="509"/>
                  </a:cxn>
                  <a:cxn ang="0">
                    <a:pos x="322" y="469"/>
                  </a:cxn>
                  <a:cxn ang="0">
                    <a:pos x="304" y="434"/>
                  </a:cxn>
                  <a:cxn ang="0">
                    <a:pos x="246" y="406"/>
                  </a:cxn>
                  <a:cxn ang="0">
                    <a:pos x="135" y="372"/>
                  </a:cxn>
                  <a:cxn ang="0">
                    <a:pos x="68" y="339"/>
                  </a:cxn>
                  <a:cxn ang="0">
                    <a:pos x="36" y="304"/>
                  </a:cxn>
                  <a:cxn ang="0">
                    <a:pos x="14" y="263"/>
                  </a:cxn>
                  <a:cxn ang="0">
                    <a:pos x="1" y="213"/>
                  </a:cxn>
                  <a:cxn ang="0">
                    <a:pos x="1" y="162"/>
                  </a:cxn>
                  <a:cxn ang="0">
                    <a:pos x="18" y="110"/>
                  </a:cxn>
                  <a:cxn ang="0">
                    <a:pos x="66" y="53"/>
                  </a:cxn>
                  <a:cxn ang="0">
                    <a:pos x="137" y="12"/>
                  </a:cxn>
                  <a:cxn ang="0">
                    <a:pos x="204" y="0"/>
                  </a:cxn>
                  <a:cxn ang="0">
                    <a:pos x="310" y="13"/>
                  </a:cxn>
                  <a:cxn ang="0">
                    <a:pos x="402" y="25"/>
                  </a:cxn>
                  <a:cxn ang="0">
                    <a:pos x="410" y="16"/>
                  </a:cxn>
                  <a:cxn ang="0">
                    <a:pos x="425" y="185"/>
                  </a:cxn>
                  <a:cxn ang="0">
                    <a:pos x="396" y="160"/>
                  </a:cxn>
                  <a:cxn ang="0">
                    <a:pos x="367" y="135"/>
                  </a:cxn>
                  <a:cxn ang="0">
                    <a:pos x="274" y="108"/>
                  </a:cxn>
                  <a:cxn ang="0">
                    <a:pos x="225" y="107"/>
                  </a:cxn>
                  <a:cxn ang="0">
                    <a:pos x="179" y="121"/>
                  </a:cxn>
                  <a:cxn ang="0">
                    <a:pos x="160" y="141"/>
                  </a:cxn>
                  <a:cxn ang="0">
                    <a:pos x="149" y="171"/>
                  </a:cxn>
                  <a:cxn ang="0">
                    <a:pos x="149" y="193"/>
                  </a:cxn>
                  <a:cxn ang="0">
                    <a:pos x="174" y="229"/>
                  </a:cxn>
                  <a:cxn ang="0">
                    <a:pos x="274" y="267"/>
                  </a:cxn>
                  <a:cxn ang="0">
                    <a:pos x="359" y="298"/>
                  </a:cxn>
                  <a:cxn ang="0">
                    <a:pos x="412" y="331"/>
                  </a:cxn>
                  <a:cxn ang="0">
                    <a:pos x="438" y="361"/>
                  </a:cxn>
                  <a:cxn ang="0">
                    <a:pos x="455" y="400"/>
                  </a:cxn>
                  <a:cxn ang="0">
                    <a:pos x="459" y="446"/>
                  </a:cxn>
                  <a:cxn ang="0">
                    <a:pos x="456" y="498"/>
                  </a:cxn>
                </a:cxnLst>
                <a:rect l="0" t="0" r="r" b="b"/>
                <a:pathLst>
                  <a:path w="459" h="668">
                    <a:moveTo>
                      <a:pt x="453" y="522"/>
                    </a:moveTo>
                    <a:lnTo>
                      <a:pt x="450" y="534"/>
                    </a:lnTo>
                    <a:lnTo>
                      <a:pt x="446" y="546"/>
                    </a:lnTo>
                    <a:lnTo>
                      <a:pt x="442" y="556"/>
                    </a:lnTo>
                    <a:lnTo>
                      <a:pt x="436" y="567"/>
                    </a:lnTo>
                    <a:lnTo>
                      <a:pt x="430" y="578"/>
                    </a:lnTo>
                    <a:lnTo>
                      <a:pt x="422" y="587"/>
                    </a:lnTo>
                    <a:lnTo>
                      <a:pt x="415" y="597"/>
                    </a:lnTo>
                    <a:lnTo>
                      <a:pt x="407" y="607"/>
                    </a:lnTo>
                    <a:lnTo>
                      <a:pt x="398" y="615"/>
                    </a:lnTo>
                    <a:lnTo>
                      <a:pt x="390" y="622"/>
                    </a:lnTo>
                    <a:lnTo>
                      <a:pt x="380" y="629"/>
                    </a:lnTo>
                    <a:lnTo>
                      <a:pt x="370" y="637"/>
                    </a:lnTo>
                    <a:lnTo>
                      <a:pt x="360" y="643"/>
                    </a:lnTo>
                    <a:lnTo>
                      <a:pt x="349" y="647"/>
                    </a:lnTo>
                    <a:lnTo>
                      <a:pt x="339" y="652"/>
                    </a:lnTo>
                    <a:lnTo>
                      <a:pt x="328" y="657"/>
                    </a:lnTo>
                    <a:lnTo>
                      <a:pt x="311" y="660"/>
                    </a:lnTo>
                    <a:lnTo>
                      <a:pt x="295" y="664"/>
                    </a:lnTo>
                    <a:lnTo>
                      <a:pt x="279" y="666"/>
                    </a:lnTo>
                    <a:lnTo>
                      <a:pt x="263" y="668"/>
                    </a:lnTo>
                    <a:lnTo>
                      <a:pt x="246" y="668"/>
                    </a:lnTo>
                    <a:lnTo>
                      <a:pt x="230" y="668"/>
                    </a:lnTo>
                    <a:lnTo>
                      <a:pt x="213" y="666"/>
                    </a:lnTo>
                    <a:lnTo>
                      <a:pt x="195" y="664"/>
                    </a:lnTo>
                    <a:lnTo>
                      <a:pt x="161" y="658"/>
                    </a:lnTo>
                    <a:lnTo>
                      <a:pt x="128" y="651"/>
                    </a:lnTo>
                    <a:lnTo>
                      <a:pt x="94" y="641"/>
                    </a:lnTo>
                    <a:lnTo>
                      <a:pt x="62" y="632"/>
                    </a:lnTo>
                    <a:lnTo>
                      <a:pt x="57" y="631"/>
                    </a:lnTo>
                    <a:lnTo>
                      <a:pt x="52" y="632"/>
                    </a:lnTo>
                    <a:lnTo>
                      <a:pt x="48" y="633"/>
                    </a:lnTo>
                    <a:lnTo>
                      <a:pt x="43" y="637"/>
                    </a:lnTo>
                    <a:lnTo>
                      <a:pt x="38" y="638"/>
                    </a:lnTo>
                    <a:lnTo>
                      <a:pt x="33" y="639"/>
                    </a:lnTo>
                    <a:lnTo>
                      <a:pt x="31" y="639"/>
                    </a:lnTo>
                    <a:lnTo>
                      <a:pt x="28" y="638"/>
                    </a:lnTo>
                    <a:lnTo>
                      <a:pt x="26" y="635"/>
                    </a:lnTo>
                    <a:lnTo>
                      <a:pt x="25" y="632"/>
                    </a:lnTo>
                    <a:lnTo>
                      <a:pt x="25" y="467"/>
                    </a:lnTo>
                    <a:lnTo>
                      <a:pt x="37" y="467"/>
                    </a:lnTo>
                    <a:lnTo>
                      <a:pt x="46" y="481"/>
                    </a:lnTo>
                    <a:lnTo>
                      <a:pt x="58" y="493"/>
                    </a:lnTo>
                    <a:lnTo>
                      <a:pt x="69" y="505"/>
                    </a:lnTo>
                    <a:lnTo>
                      <a:pt x="82" y="516"/>
                    </a:lnTo>
                    <a:lnTo>
                      <a:pt x="95" y="524"/>
                    </a:lnTo>
                    <a:lnTo>
                      <a:pt x="110" y="532"/>
                    </a:lnTo>
                    <a:lnTo>
                      <a:pt x="124" y="540"/>
                    </a:lnTo>
                    <a:lnTo>
                      <a:pt x="139" y="546"/>
                    </a:lnTo>
                    <a:lnTo>
                      <a:pt x="154" y="552"/>
                    </a:lnTo>
                    <a:lnTo>
                      <a:pt x="170" y="555"/>
                    </a:lnTo>
                    <a:lnTo>
                      <a:pt x="186" y="558"/>
                    </a:lnTo>
                    <a:lnTo>
                      <a:pt x="203" y="560"/>
                    </a:lnTo>
                    <a:lnTo>
                      <a:pt x="219" y="560"/>
                    </a:lnTo>
                    <a:lnTo>
                      <a:pt x="236" y="560"/>
                    </a:lnTo>
                    <a:lnTo>
                      <a:pt x="254" y="559"/>
                    </a:lnTo>
                    <a:lnTo>
                      <a:pt x="270" y="556"/>
                    </a:lnTo>
                    <a:lnTo>
                      <a:pt x="279" y="553"/>
                    </a:lnTo>
                    <a:lnTo>
                      <a:pt x="287" y="548"/>
                    </a:lnTo>
                    <a:lnTo>
                      <a:pt x="295" y="542"/>
                    </a:lnTo>
                    <a:lnTo>
                      <a:pt x="303" y="535"/>
                    </a:lnTo>
                    <a:lnTo>
                      <a:pt x="309" y="526"/>
                    </a:lnTo>
                    <a:lnTo>
                      <a:pt x="313" y="518"/>
                    </a:lnTo>
                    <a:lnTo>
                      <a:pt x="318" y="509"/>
                    </a:lnTo>
                    <a:lnTo>
                      <a:pt x="321" y="500"/>
                    </a:lnTo>
                    <a:lnTo>
                      <a:pt x="323" y="489"/>
                    </a:lnTo>
                    <a:lnTo>
                      <a:pt x="323" y="480"/>
                    </a:lnTo>
                    <a:lnTo>
                      <a:pt x="322" y="469"/>
                    </a:lnTo>
                    <a:lnTo>
                      <a:pt x="318" y="459"/>
                    </a:lnTo>
                    <a:lnTo>
                      <a:pt x="315" y="450"/>
                    </a:lnTo>
                    <a:lnTo>
                      <a:pt x="310" y="442"/>
                    </a:lnTo>
                    <a:lnTo>
                      <a:pt x="304" y="434"/>
                    </a:lnTo>
                    <a:lnTo>
                      <a:pt x="298" y="430"/>
                    </a:lnTo>
                    <a:lnTo>
                      <a:pt x="281" y="421"/>
                    </a:lnTo>
                    <a:lnTo>
                      <a:pt x="264" y="413"/>
                    </a:lnTo>
                    <a:lnTo>
                      <a:pt x="246" y="406"/>
                    </a:lnTo>
                    <a:lnTo>
                      <a:pt x="228" y="400"/>
                    </a:lnTo>
                    <a:lnTo>
                      <a:pt x="190" y="389"/>
                    </a:lnTo>
                    <a:lnTo>
                      <a:pt x="153" y="378"/>
                    </a:lnTo>
                    <a:lnTo>
                      <a:pt x="135" y="372"/>
                    </a:lnTo>
                    <a:lnTo>
                      <a:pt x="117" y="365"/>
                    </a:lnTo>
                    <a:lnTo>
                      <a:pt x="100" y="358"/>
                    </a:lnTo>
                    <a:lnTo>
                      <a:pt x="83" y="348"/>
                    </a:lnTo>
                    <a:lnTo>
                      <a:pt x="68" y="339"/>
                    </a:lnTo>
                    <a:lnTo>
                      <a:pt x="55" y="325"/>
                    </a:lnTo>
                    <a:lnTo>
                      <a:pt x="48" y="319"/>
                    </a:lnTo>
                    <a:lnTo>
                      <a:pt x="42" y="311"/>
                    </a:lnTo>
                    <a:lnTo>
                      <a:pt x="36" y="304"/>
                    </a:lnTo>
                    <a:lnTo>
                      <a:pt x="31" y="294"/>
                    </a:lnTo>
                    <a:lnTo>
                      <a:pt x="25" y="285"/>
                    </a:lnTo>
                    <a:lnTo>
                      <a:pt x="19" y="274"/>
                    </a:lnTo>
                    <a:lnTo>
                      <a:pt x="14" y="263"/>
                    </a:lnTo>
                    <a:lnTo>
                      <a:pt x="10" y="251"/>
                    </a:lnTo>
                    <a:lnTo>
                      <a:pt x="6" y="239"/>
                    </a:lnTo>
                    <a:lnTo>
                      <a:pt x="3" y="226"/>
                    </a:lnTo>
                    <a:lnTo>
                      <a:pt x="1" y="213"/>
                    </a:lnTo>
                    <a:lnTo>
                      <a:pt x="0" y="200"/>
                    </a:lnTo>
                    <a:lnTo>
                      <a:pt x="0" y="187"/>
                    </a:lnTo>
                    <a:lnTo>
                      <a:pt x="0" y="174"/>
                    </a:lnTo>
                    <a:lnTo>
                      <a:pt x="1" y="162"/>
                    </a:lnTo>
                    <a:lnTo>
                      <a:pt x="3" y="148"/>
                    </a:lnTo>
                    <a:lnTo>
                      <a:pt x="7" y="135"/>
                    </a:lnTo>
                    <a:lnTo>
                      <a:pt x="12" y="123"/>
                    </a:lnTo>
                    <a:lnTo>
                      <a:pt x="18" y="110"/>
                    </a:lnTo>
                    <a:lnTo>
                      <a:pt x="25" y="99"/>
                    </a:lnTo>
                    <a:lnTo>
                      <a:pt x="36" y="83"/>
                    </a:lnTo>
                    <a:lnTo>
                      <a:pt x="50" y="67"/>
                    </a:lnTo>
                    <a:lnTo>
                      <a:pt x="66" y="53"/>
                    </a:lnTo>
                    <a:lnTo>
                      <a:pt x="82" y="41"/>
                    </a:lnTo>
                    <a:lnTo>
                      <a:pt x="99" y="29"/>
                    </a:lnTo>
                    <a:lnTo>
                      <a:pt x="118" y="19"/>
                    </a:lnTo>
                    <a:lnTo>
                      <a:pt x="137" y="12"/>
                    </a:lnTo>
                    <a:lnTo>
                      <a:pt x="157" y="7"/>
                    </a:lnTo>
                    <a:lnTo>
                      <a:pt x="173" y="4"/>
                    </a:lnTo>
                    <a:lnTo>
                      <a:pt x="189" y="1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50" y="2"/>
                    </a:lnTo>
                    <a:lnTo>
                      <a:pt x="280" y="7"/>
                    </a:lnTo>
                    <a:lnTo>
                      <a:pt x="310" y="13"/>
                    </a:lnTo>
                    <a:lnTo>
                      <a:pt x="340" y="19"/>
                    </a:lnTo>
                    <a:lnTo>
                      <a:pt x="370" y="24"/>
                    </a:lnTo>
                    <a:lnTo>
                      <a:pt x="400" y="28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6" y="20"/>
                    </a:lnTo>
                    <a:lnTo>
                      <a:pt x="408" y="18"/>
                    </a:lnTo>
                    <a:lnTo>
                      <a:pt x="410" y="16"/>
                    </a:lnTo>
                    <a:lnTo>
                      <a:pt x="413" y="14"/>
                    </a:lnTo>
                    <a:lnTo>
                      <a:pt x="415" y="14"/>
                    </a:lnTo>
                    <a:lnTo>
                      <a:pt x="418" y="16"/>
                    </a:lnTo>
                    <a:lnTo>
                      <a:pt x="425" y="185"/>
                    </a:lnTo>
                    <a:lnTo>
                      <a:pt x="418" y="181"/>
                    </a:lnTo>
                    <a:lnTo>
                      <a:pt x="410" y="174"/>
                    </a:lnTo>
                    <a:lnTo>
                      <a:pt x="403" y="168"/>
                    </a:lnTo>
                    <a:lnTo>
                      <a:pt x="396" y="160"/>
                    </a:lnTo>
                    <a:lnTo>
                      <a:pt x="389" y="153"/>
                    </a:lnTo>
                    <a:lnTo>
                      <a:pt x="382" y="147"/>
                    </a:lnTo>
                    <a:lnTo>
                      <a:pt x="374" y="141"/>
                    </a:lnTo>
                    <a:lnTo>
                      <a:pt x="367" y="135"/>
                    </a:lnTo>
                    <a:lnTo>
                      <a:pt x="347" y="127"/>
                    </a:lnTo>
                    <a:lnTo>
                      <a:pt x="324" y="118"/>
                    </a:lnTo>
                    <a:lnTo>
                      <a:pt x="299" y="111"/>
                    </a:lnTo>
                    <a:lnTo>
                      <a:pt x="274" y="108"/>
                    </a:lnTo>
                    <a:lnTo>
                      <a:pt x="262" y="107"/>
                    </a:lnTo>
                    <a:lnTo>
                      <a:pt x="249" y="105"/>
                    </a:lnTo>
                    <a:lnTo>
                      <a:pt x="237" y="105"/>
                    </a:lnTo>
                    <a:lnTo>
                      <a:pt x="225" y="107"/>
                    </a:lnTo>
                    <a:lnTo>
                      <a:pt x="213" y="109"/>
                    </a:lnTo>
                    <a:lnTo>
                      <a:pt x="201" y="111"/>
                    </a:lnTo>
                    <a:lnTo>
                      <a:pt x="190" y="116"/>
                    </a:lnTo>
                    <a:lnTo>
                      <a:pt x="179" y="121"/>
                    </a:lnTo>
                    <a:lnTo>
                      <a:pt x="173" y="124"/>
                    </a:lnTo>
                    <a:lnTo>
                      <a:pt x="169" y="129"/>
                    </a:lnTo>
                    <a:lnTo>
                      <a:pt x="164" y="135"/>
                    </a:lnTo>
                    <a:lnTo>
                      <a:pt x="160" y="141"/>
                    </a:lnTo>
                    <a:lnTo>
                      <a:pt x="157" y="148"/>
                    </a:lnTo>
                    <a:lnTo>
                      <a:pt x="153" y="156"/>
                    </a:lnTo>
                    <a:lnTo>
                      <a:pt x="151" y="164"/>
                    </a:lnTo>
                    <a:lnTo>
                      <a:pt x="149" y="171"/>
                    </a:lnTo>
                    <a:lnTo>
                      <a:pt x="148" y="177"/>
                    </a:lnTo>
                    <a:lnTo>
                      <a:pt x="148" y="182"/>
                    </a:lnTo>
                    <a:lnTo>
                      <a:pt x="148" y="188"/>
                    </a:lnTo>
                    <a:lnTo>
                      <a:pt x="149" y="193"/>
                    </a:lnTo>
                    <a:lnTo>
                      <a:pt x="153" y="203"/>
                    </a:lnTo>
                    <a:lnTo>
                      <a:pt x="159" y="213"/>
                    </a:lnTo>
                    <a:lnTo>
                      <a:pt x="166" y="221"/>
                    </a:lnTo>
                    <a:lnTo>
                      <a:pt x="174" y="229"/>
                    </a:lnTo>
                    <a:lnTo>
                      <a:pt x="183" y="235"/>
                    </a:lnTo>
                    <a:lnTo>
                      <a:pt x="192" y="238"/>
                    </a:lnTo>
                    <a:lnTo>
                      <a:pt x="231" y="252"/>
                    </a:lnTo>
                    <a:lnTo>
                      <a:pt x="274" y="267"/>
                    </a:lnTo>
                    <a:lnTo>
                      <a:pt x="295" y="274"/>
                    </a:lnTo>
                    <a:lnTo>
                      <a:pt x="317" y="281"/>
                    </a:lnTo>
                    <a:lnTo>
                      <a:pt x="337" y="290"/>
                    </a:lnTo>
                    <a:lnTo>
                      <a:pt x="359" y="298"/>
                    </a:lnTo>
                    <a:lnTo>
                      <a:pt x="378" y="308"/>
                    </a:lnTo>
                    <a:lnTo>
                      <a:pt x="396" y="319"/>
                    </a:lnTo>
                    <a:lnTo>
                      <a:pt x="404" y="325"/>
                    </a:lnTo>
                    <a:lnTo>
                      <a:pt x="412" y="331"/>
                    </a:lnTo>
                    <a:lnTo>
                      <a:pt x="420" y="339"/>
                    </a:lnTo>
                    <a:lnTo>
                      <a:pt x="426" y="346"/>
                    </a:lnTo>
                    <a:lnTo>
                      <a:pt x="433" y="353"/>
                    </a:lnTo>
                    <a:lnTo>
                      <a:pt x="438" y="361"/>
                    </a:lnTo>
                    <a:lnTo>
                      <a:pt x="444" y="370"/>
                    </a:lnTo>
                    <a:lnTo>
                      <a:pt x="447" y="379"/>
                    </a:lnTo>
                    <a:lnTo>
                      <a:pt x="451" y="389"/>
                    </a:lnTo>
                    <a:lnTo>
                      <a:pt x="455" y="400"/>
                    </a:lnTo>
                    <a:lnTo>
                      <a:pt x="456" y="410"/>
                    </a:lnTo>
                    <a:lnTo>
                      <a:pt x="457" y="422"/>
                    </a:lnTo>
                    <a:lnTo>
                      <a:pt x="458" y="434"/>
                    </a:lnTo>
                    <a:lnTo>
                      <a:pt x="459" y="446"/>
                    </a:lnTo>
                    <a:lnTo>
                      <a:pt x="458" y="459"/>
                    </a:lnTo>
                    <a:lnTo>
                      <a:pt x="458" y="471"/>
                    </a:lnTo>
                    <a:lnTo>
                      <a:pt x="457" y="485"/>
                    </a:lnTo>
                    <a:lnTo>
                      <a:pt x="456" y="498"/>
                    </a:lnTo>
                    <a:lnTo>
                      <a:pt x="455" y="510"/>
                    </a:lnTo>
                    <a:lnTo>
                      <a:pt x="453" y="52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3" name="Freeform 97"/>
              <p:cNvSpPr>
                <a:spLocks/>
              </p:cNvSpPr>
              <p:nvPr/>
            </p:nvSpPr>
            <p:spPr bwMode="auto">
              <a:xfrm>
                <a:off x="2368" y="2792"/>
                <a:ext cx="61" cy="148"/>
              </a:xfrm>
              <a:custGeom>
                <a:avLst/>
                <a:gdLst/>
                <a:ahLst/>
                <a:cxnLst>
                  <a:cxn ang="0">
                    <a:pos x="256" y="117"/>
                  </a:cxn>
                  <a:cxn ang="0">
                    <a:pos x="237" y="125"/>
                  </a:cxn>
                  <a:cxn ang="0">
                    <a:pos x="224" y="136"/>
                  </a:cxn>
                  <a:cxn ang="0">
                    <a:pos x="218" y="148"/>
                  </a:cxn>
                  <a:cxn ang="0">
                    <a:pos x="212" y="164"/>
                  </a:cxn>
                  <a:cxn ang="0">
                    <a:pos x="209" y="185"/>
                  </a:cxn>
                  <a:cxn ang="0">
                    <a:pos x="209" y="256"/>
                  </a:cxn>
                  <a:cxn ang="0">
                    <a:pos x="340" y="350"/>
                  </a:cxn>
                  <a:cxn ang="0">
                    <a:pos x="215" y="859"/>
                  </a:cxn>
                  <a:cxn ang="0">
                    <a:pos x="218" y="865"/>
                  </a:cxn>
                  <a:cxn ang="0">
                    <a:pos x="222" y="871"/>
                  </a:cxn>
                  <a:cxn ang="0">
                    <a:pos x="227" y="876"/>
                  </a:cxn>
                  <a:cxn ang="0">
                    <a:pos x="228" y="883"/>
                  </a:cxn>
                  <a:cxn ang="0">
                    <a:pos x="55" y="878"/>
                  </a:cxn>
                  <a:cxn ang="0">
                    <a:pos x="57" y="871"/>
                  </a:cxn>
                  <a:cxn ang="0">
                    <a:pos x="62" y="864"/>
                  </a:cxn>
                  <a:cxn ang="0">
                    <a:pos x="67" y="856"/>
                  </a:cxn>
                  <a:cxn ang="0">
                    <a:pos x="67" y="350"/>
                  </a:cxn>
                  <a:cxn ang="0">
                    <a:pos x="0" y="253"/>
                  </a:cxn>
                  <a:cxn ang="0">
                    <a:pos x="70" y="226"/>
                  </a:cxn>
                  <a:cxn ang="0">
                    <a:pos x="72" y="171"/>
                  </a:cxn>
                  <a:cxn ang="0">
                    <a:pos x="76" y="129"/>
                  </a:cxn>
                  <a:cxn ang="0">
                    <a:pos x="82" y="104"/>
                  </a:cxn>
                  <a:cxn ang="0">
                    <a:pos x="92" y="80"/>
                  </a:cxn>
                  <a:cxn ang="0">
                    <a:pos x="108" y="60"/>
                  </a:cxn>
                  <a:cxn ang="0">
                    <a:pos x="127" y="42"/>
                  </a:cxn>
                  <a:cxn ang="0">
                    <a:pos x="152" y="26"/>
                  </a:cxn>
                  <a:cxn ang="0">
                    <a:pos x="182" y="14"/>
                  </a:cxn>
                  <a:cxn ang="0">
                    <a:pos x="215" y="6"/>
                  </a:cxn>
                  <a:cxn ang="0">
                    <a:pos x="251" y="1"/>
                  </a:cxn>
                  <a:cxn ang="0">
                    <a:pos x="287" y="0"/>
                  </a:cxn>
                  <a:cxn ang="0">
                    <a:pos x="322" y="2"/>
                  </a:cxn>
                  <a:cxn ang="0">
                    <a:pos x="353" y="9"/>
                  </a:cxn>
                  <a:cxn ang="0">
                    <a:pos x="367" y="145"/>
                  </a:cxn>
                  <a:cxn ang="0">
                    <a:pos x="348" y="131"/>
                  </a:cxn>
                  <a:cxn ang="0">
                    <a:pos x="323" y="119"/>
                  </a:cxn>
                  <a:cxn ang="0">
                    <a:pos x="294" y="112"/>
                  </a:cxn>
                  <a:cxn ang="0">
                    <a:pos x="280" y="112"/>
                  </a:cxn>
                  <a:cxn ang="0">
                    <a:pos x="266" y="115"/>
                  </a:cxn>
                </a:cxnLst>
                <a:rect l="0" t="0" r="r" b="b"/>
                <a:pathLst>
                  <a:path w="367" h="883">
                    <a:moveTo>
                      <a:pt x="266" y="115"/>
                    </a:moveTo>
                    <a:lnTo>
                      <a:pt x="256" y="117"/>
                    </a:lnTo>
                    <a:lnTo>
                      <a:pt x="246" y="121"/>
                    </a:lnTo>
                    <a:lnTo>
                      <a:pt x="237" y="125"/>
                    </a:lnTo>
                    <a:lnTo>
                      <a:pt x="228" y="131"/>
                    </a:lnTo>
                    <a:lnTo>
                      <a:pt x="224" y="136"/>
                    </a:lnTo>
                    <a:lnTo>
                      <a:pt x="220" y="142"/>
                    </a:lnTo>
                    <a:lnTo>
                      <a:pt x="218" y="148"/>
                    </a:lnTo>
                    <a:lnTo>
                      <a:pt x="214" y="155"/>
                    </a:lnTo>
                    <a:lnTo>
                      <a:pt x="212" y="164"/>
                    </a:lnTo>
                    <a:lnTo>
                      <a:pt x="210" y="173"/>
                    </a:lnTo>
                    <a:lnTo>
                      <a:pt x="209" y="185"/>
                    </a:lnTo>
                    <a:lnTo>
                      <a:pt x="209" y="197"/>
                    </a:lnTo>
                    <a:lnTo>
                      <a:pt x="209" y="256"/>
                    </a:lnTo>
                    <a:lnTo>
                      <a:pt x="340" y="253"/>
                    </a:lnTo>
                    <a:lnTo>
                      <a:pt x="340" y="350"/>
                    </a:lnTo>
                    <a:lnTo>
                      <a:pt x="215" y="350"/>
                    </a:lnTo>
                    <a:lnTo>
                      <a:pt x="215" y="859"/>
                    </a:lnTo>
                    <a:lnTo>
                      <a:pt x="216" y="862"/>
                    </a:lnTo>
                    <a:lnTo>
                      <a:pt x="218" y="865"/>
                    </a:lnTo>
                    <a:lnTo>
                      <a:pt x="220" y="868"/>
                    </a:lnTo>
                    <a:lnTo>
                      <a:pt x="222" y="871"/>
                    </a:lnTo>
                    <a:lnTo>
                      <a:pt x="225" y="873"/>
                    </a:lnTo>
                    <a:lnTo>
                      <a:pt x="227" y="876"/>
                    </a:lnTo>
                    <a:lnTo>
                      <a:pt x="228" y="879"/>
                    </a:lnTo>
                    <a:lnTo>
                      <a:pt x="228" y="883"/>
                    </a:lnTo>
                    <a:lnTo>
                      <a:pt x="56" y="883"/>
                    </a:lnTo>
                    <a:lnTo>
                      <a:pt x="55" y="878"/>
                    </a:lnTo>
                    <a:lnTo>
                      <a:pt x="55" y="874"/>
                    </a:lnTo>
                    <a:lnTo>
                      <a:pt x="57" y="871"/>
                    </a:lnTo>
                    <a:lnTo>
                      <a:pt x="60" y="867"/>
                    </a:lnTo>
                    <a:lnTo>
                      <a:pt x="62" y="864"/>
                    </a:lnTo>
                    <a:lnTo>
                      <a:pt x="64" y="861"/>
                    </a:lnTo>
                    <a:lnTo>
                      <a:pt x="67" y="856"/>
                    </a:lnTo>
                    <a:lnTo>
                      <a:pt x="67" y="853"/>
                    </a:lnTo>
                    <a:lnTo>
                      <a:pt x="67" y="350"/>
                    </a:lnTo>
                    <a:lnTo>
                      <a:pt x="0" y="350"/>
                    </a:lnTo>
                    <a:lnTo>
                      <a:pt x="0" y="253"/>
                    </a:lnTo>
                    <a:lnTo>
                      <a:pt x="69" y="253"/>
                    </a:lnTo>
                    <a:lnTo>
                      <a:pt x="70" y="226"/>
                    </a:lnTo>
                    <a:lnTo>
                      <a:pt x="72" y="198"/>
                    </a:lnTo>
                    <a:lnTo>
                      <a:pt x="72" y="171"/>
                    </a:lnTo>
                    <a:lnTo>
                      <a:pt x="74" y="143"/>
                    </a:lnTo>
                    <a:lnTo>
                      <a:pt x="76" y="129"/>
                    </a:lnTo>
                    <a:lnTo>
                      <a:pt x="79" y="116"/>
                    </a:lnTo>
                    <a:lnTo>
                      <a:pt x="82" y="104"/>
                    </a:lnTo>
                    <a:lnTo>
                      <a:pt x="86" y="92"/>
                    </a:lnTo>
                    <a:lnTo>
                      <a:pt x="92" y="80"/>
                    </a:lnTo>
                    <a:lnTo>
                      <a:pt x="99" y="69"/>
                    </a:lnTo>
                    <a:lnTo>
                      <a:pt x="108" y="60"/>
                    </a:lnTo>
                    <a:lnTo>
                      <a:pt x="117" y="51"/>
                    </a:lnTo>
                    <a:lnTo>
                      <a:pt x="127" y="42"/>
                    </a:lnTo>
                    <a:lnTo>
                      <a:pt x="139" y="33"/>
                    </a:lnTo>
                    <a:lnTo>
                      <a:pt x="152" y="26"/>
                    </a:lnTo>
                    <a:lnTo>
                      <a:pt x="166" y="20"/>
                    </a:lnTo>
                    <a:lnTo>
                      <a:pt x="182" y="14"/>
                    </a:lnTo>
                    <a:lnTo>
                      <a:pt x="199" y="9"/>
                    </a:lnTo>
                    <a:lnTo>
                      <a:pt x="215" y="6"/>
                    </a:lnTo>
                    <a:lnTo>
                      <a:pt x="233" y="3"/>
                    </a:lnTo>
                    <a:lnTo>
                      <a:pt x="251" y="1"/>
                    </a:lnTo>
                    <a:lnTo>
                      <a:pt x="269" y="0"/>
                    </a:lnTo>
                    <a:lnTo>
                      <a:pt x="287" y="0"/>
                    </a:lnTo>
                    <a:lnTo>
                      <a:pt x="305" y="1"/>
                    </a:lnTo>
                    <a:lnTo>
                      <a:pt x="322" y="2"/>
                    </a:lnTo>
                    <a:lnTo>
                      <a:pt x="337" y="6"/>
                    </a:lnTo>
                    <a:lnTo>
                      <a:pt x="353" y="9"/>
                    </a:lnTo>
                    <a:lnTo>
                      <a:pt x="367" y="14"/>
                    </a:lnTo>
                    <a:lnTo>
                      <a:pt x="367" y="145"/>
                    </a:lnTo>
                    <a:lnTo>
                      <a:pt x="359" y="139"/>
                    </a:lnTo>
                    <a:lnTo>
                      <a:pt x="348" y="131"/>
                    </a:lnTo>
                    <a:lnTo>
                      <a:pt x="336" y="124"/>
                    </a:lnTo>
                    <a:lnTo>
                      <a:pt x="323" y="119"/>
                    </a:lnTo>
                    <a:lnTo>
                      <a:pt x="310" y="115"/>
                    </a:lnTo>
                    <a:lnTo>
                      <a:pt x="294" y="112"/>
                    </a:lnTo>
                    <a:lnTo>
                      <a:pt x="287" y="112"/>
                    </a:lnTo>
                    <a:lnTo>
                      <a:pt x="280" y="112"/>
                    </a:lnTo>
                    <a:lnTo>
                      <a:pt x="273" y="112"/>
                    </a:lnTo>
                    <a:lnTo>
                      <a:pt x="266" y="11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4" name="Freeform 98"/>
              <p:cNvSpPr>
                <a:spLocks/>
              </p:cNvSpPr>
              <p:nvPr/>
            </p:nvSpPr>
            <p:spPr bwMode="auto">
              <a:xfrm>
                <a:off x="3427" y="2832"/>
                <a:ext cx="87" cy="107"/>
              </a:xfrm>
              <a:custGeom>
                <a:avLst/>
                <a:gdLst/>
                <a:ahLst/>
                <a:cxnLst>
                  <a:cxn ang="0">
                    <a:pos x="339" y="648"/>
                  </a:cxn>
                  <a:cxn ang="0">
                    <a:pos x="336" y="646"/>
                  </a:cxn>
                  <a:cxn ang="0">
                    <a:pos x="337" y="644"/>
                  </a:cxn>
                  <a:cxn ang="0">
                    <a:pos x="345" y="634"/>
                  </a:cxn>
                  <a:cxn ang="0">
                    <a:pos x="354" y="622"/>
                  </a:cxn>
                  <a:cxn ang="0">
                    <a:pos x="359" y="610"/>
                  </a:cxn>
                  <a:cxn ang="0">
                    <a:pos x="358" y="187"/>
                  </a:cxn>
                  <a:cxn ang="0">
                    <a:pos x="351" y="163"/>
                  </a:cxn>
                  <a:cxn ang="0">
                    <a:pos x="337" y="144"/>
                  </a:cxn>
                  <a:cxn ang="0">
                    <a:pos x="322" y="129"/>
                  </a:cxn>
                  <a:cxn ang="0">
                    <a:pos x="304" y="123"/>
                  </a:cxn>
                  <a:cxn ang="0">
                    <a:pos x="284" y="123"/>
                  </a:cxn>
                  <a:cxn ang="0">
                    <a:pos x="264" y="128"/>
                  </a:cxn>
                  <a:cxn ang="0">
                    <a:pos x="245" y="138"/>
                  </a:cxn>
                  <a:cxn ang="0">
                    <a:pos x="228" y="151"/>
                  </a:cxn>
                  <a:cxn ang="0">
                    <a:pos x="213" y="165"/>
                  </a:cxn>
                  <a:cxn ang="0">
                    <a:pos x="194" y="190"/>
                  </a:cxn>
                  <a:cxn ang="0">
                    <a:pos x="179" y="212"/>
                  </a:cxn>
                  <a:cxn ang="0">
                    <a:pos x="172" y="226"/>
                  </a:cxn>
                  <a:cxn ang="0">
                    <a:pos x="166" y="241"/>
                  </a:cxn>
                  <a:cxn ang="0">
                    <a:pos x="163" y="256"/>
                  </a:cxn>
                  <a:cxn ang="0">
                    <a:pos x="161" y="613"/>
                  </a:cxn>
                  <a:cxn ang="0">
                    <a:pos x="166" y="630"/>
                  </a:cxn>
                  <a:cxn ang="0">
                    <a:pos x="175" y="640"/>
                  </a:cxn>
                  <a:cxn ang="0">
                    <a:pos x="181" y="646"/>
                  </a:cxn>
                  <a:cxn ang="0">
                    <a:pos x="182" y="648"/>
                  </a:cxn>
                  <a:cxn ang="0">
                    <a:pos x="179" y="648"/>
                  </a:cxn>
                  <a:cxn ang="0">
                    <a:pos x="0" y="646"/>
                  </a:cxn>
                  <a:cxn ang="0">
                    <a:pos x="3" y="638"/>
                  </a:cxn>
                  <a:cxn ang="0">
                    <a:pos x="11" y="626"/>
                  </a:cxn>
                  <a:cxn ang="0">
                    <a:pos x="15" y="616"/>
                  </a:cxn>
                  <a:cxn ang="0">
                    <a:pos x="17" y="40"/>
                  </a:cxn>
                  <a:cxn ang="0">
                    <a:pos x="158" y="13"/>
                  </a:cxn>
                  <a:cxn ang="0">
                    <a:pos x="170" y="94"/>
                  </a:cxn>
                  <a:cxn ang="0">
                    <a:pos x="188" y="73"/>
                  </a:cxn>
                  <a:cxn ang="0">
                    <a:pos x="207" y="53"/>
                  </a:cxn>
                  <a:cxn ang="0">
                    <a:pos x="230" y="36"/>
                  </a:cxn>
                  <a:cxn ang="0">
                    <a:pos x="254" y="22"/>
                  </a:cxn>
                  <a:cxn ang="0">
                    <a:pos x="279" y="11"/>
                  </a:cxn>
                  <a:cxn ang="0">
                    <a:pos x="306" y="3"/>
                  </a:cxn>
                  <a:cxn ang="0">
                    <a:pos x="334" y="0"/>
                  </a:cxn>
                  <a:cxn ang="0">
                    <a:pos x="366" y="1"/>
                  </a:cxn>
                  <a:cxn ang="0">
                    <a:pos x="400" y="10"/>
                  </a:cxn>
                  <a:cxn ang="0">
                    <a:pos x="432" y="25"/>
                  </a:cxn>
                  <a:cxn ang="0">
                    <a:pos x="452" y="43"/>
                  </a:cxn>
                  <a:cxn ang="0">
                    <a:pos x="464" y="56"/>
                  </a:cxn>
                  <a:cxn ang="0">
                    <a:pos x="475" y="79"/>
                  </a:cxn>
                  <a:cxn ang="0">
                    <a:pos x="486" y="110"/>
                  </a:cxn>
                  <a:cxn ang="0">
                    <a:pos x="494" y="145"/>
                  </a:cxn>
                  <a:cxn ang="0">
                    <a:pos x="498" y="180"/>
                  </a:cxn>
                  <a:cxn ang="0">
                    <a:pos x="498" y="609"/>
                  </a:cxn>
                  <a:cxn ang="0">
                    <a:pos x="501" y="618"/>
                  </a:cxn>
                  <a:cxn ang="0">
                    <a:pos x="509" y="630"/>
                  </a:cxn>
                  <a:cxn ang="0">
                    <a:pos x="516" y="643"/>
                  </a:cxn>
                  <a:cxn ang="0">
                    <a:pos x="518" y="648"/>
                  </a:cxn>
                </a:cxnLst>
                <a:rect l="0" t="0" r="r" b="b"/>
                <a:pathLst>
                  <a:path w="518" h="648">
                    <a:moveTo>
                      <a:pt x="518" y="648"/>
                    </a:moveTo>
                    <a:lnTo>
                      <a:pt x="339" y="648"/>
                    </a:lnTo>
                    <a:lnTo>
                      <a:pt x="337" y="648"/>
                    </a:lnTo>
                    <a:lnTo>
                      <a:pt x="336" y="646"/>
                    </a:lnTo>
                    <a:lnTo>
                      <a:pt x="336" y="645"/>
                    </a:lnTo>
                    <a:lnTo>
                      <a:pt x="337" y="644"/>
                    </a:lnTo>
                    <a:lnTo>
                      <a:pt x="340" y="639"/>
                    </a:lnTo>
                    <a:lnTo>
                      <a:pt x="345" y="634"/>
                    </a:lnTo>
                    <a:lnTo>
                      <a:pt x="349" y="628"/>
                    </a:lnTo>
                    <a:lnTo>
                      <a:pt x="354" y="622"/>
                    </a:lnTo>
                    <a:lnTo>
                      <a:pt x="358" y="616"/>
                    </a:lnTo>
                    <a:lnTo>
                      <a:pt x="359" y="610"/>
                    </a:lnTo>
                    <a:lnTo>
                      <a:pt x="359" y="199"/>
                    </a:lnTo>
                    <a:lnTo>
                      <a:pt x="358" y="187"/>
                    </a:lnTo>
                    <a:lnTo>
                      <a:pt x="355" y="175"/>
                    </a:lnTo>
                    <a:lnTo>
                      <a:pt x="351" y="163"/>
                    </a:lnTo>
                    <a:lnTo>
                      <a:pt x="345" y="152"/>
                    </a:lnTo>
                    <a:lnTo>
                      <a:pt x="337" y="144"/>
                    </a:lnTo>
                    <a:lnTo>
                      <a:pt x="330" y="135"/>
                    </a:lnTo>
                    <a:lnTo>
                      <a:pt x="322" y="129"/>
                    </a:lnTo>
                    <a:lnTo>
                      <a:pt x="315" y="126"/>
                    </a:lnTo>
                    <a:lnTo>
                      <a:pt x="304" y="123"/>
                    </a:lnTo>
                    <a:lnTo>
                      <a:pt x="294" y="122"/>
                    </a:lnTo>
                    <a:lnTo>
                      <a:pt x="284" y="123"/>
                    </a:lnTo>
                    <a:lnTo>
                      <a:pt x="274" y="125"/>
                    </a:lnTo>
                    <a:lnTo>
                      <a:pt x="264" y="128"/>
                    </a:lnTo>
                    <a:lnTo>
                      <a:pt x="255" y="133"/>
                    </a:lnTo>
                    <a:lnTo>
                      <a:pt x="245" y="138"/>
                    </a:lnTo>
                    <a:lnTo>
                      <a:pt x="237" y="144"/>
                    </a:lnTo>
                    <a:lnTo>
                      <a:pt x="228" y="151"/>
                    </a:lnTo>
                    <a:lnTo>
                      <a:pt x="220" y="158"/>
                    </a:lnTo>
                    <a:lnTo>
                      <a:pt x="213" y="165"/>
                    </a:lnTo>
                    <a:lnTo>
                      <a:pt x="206" y="174"/>
                    </a:lnTo>
                    <a:lnTo>
                      <a:pt x="194" y="190"/>
                    </a:lnTo>
                    <a:lnTo>
                      <a:pt x="183" y="206"/>
                    </a:lnTo>
                    <a:lnTo>
                      <a:pt x="179" y="212"/>
                    </a:lnTo>
                    <a:lnTo>
                      <a:pt x="176" y="219"/>
                    </a:lnTo>
                    <a:lnTo>
                      <a:pt x="172" y="226"/>
                    </a:lnTo>
                    <a:lnTo>
                      <a:pt x="170" y="234"/>
                    </a:lnTo>
                    <a:lnTo>
                      <a:pt x="166" y="241"/>
                    </a:lnTo>
                    <a:lnTo>
                      <a:pt x="164" y="249"/>
                    </a:lnTo>
                    <a:lnTo>
                      <a:pt x="163" y="256"/>
                    </a:lnTo>
                    <a:lnTo>
                      <a:pt x="161" y="263"/>
                    </a:lnTo>
                    <a:lnTo>
                      <a:pt x="161" y="613"/>
                    </a:lnTo>
                    <a:lnTo>
                      <a:pt x="163" y="622"/>
                    </a:lnTo>
                    <a:lnTo>
                      <a:pt x="166" y="630"/>
                    </a:lnTo>
                    <a:lnTo>
                      <a:pt x="170" y="636"/>
                    </a:lnTo>
                    <a:lnTo>
                      <a:pt x="175" y="640"/>
                    </a:lnTo>
                    <a:lnTo>
                      <a:pt x="178" y="644"/>
                    </a:lnTo>
                    <a:lnTo>
                      <a:pt x="181" y="646"/>
                    </a:lnTo>
                    <a:lnTo>
                      <a:pt x="182" y="646"/>
                    </a:lnTo>
                    <a:lnTo>
                      <a:pt x="182" y="648"/>
                    </a:lnTo>
                    <a:lnTo>
                      <a:pt x="181" y="648"/>
                    </a:lnTo>
                    <a:lnTo>
                      <a:pt x="179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1" y="643"/>
                    </a:lnTo>
                    <a:lnTo>
                      <a:pt x="3" y="638"/>
                    </a:lnTo>
                    <a:lnTo>
                      <a:pt x="7" y="632"/>
                    </a:lnTo>
                    <a:lnTo>
                      <a:pt x="11" y="626"/>
                    </a:lnTo>
                    <a:lnTo>
                      <a:pt x="13" y="620"/>
                    </a:lnTo>
                    <a:lnTo>
                      <a:pt x="15" y="616"/>
                    </a:lnTo>
                    <a:lnTo>
                      <a:pt x="17" y="613"/>
                    </a:lnTo>
                    <a:lnTo>
                      <a:pt x="17" y="40"/>
                    </a:lnTo>
                    <a:lnTo>
                      <a:pt x="1" y="13"/>
                    </a:lnTo>
                    <a:lnTo>
                      <a:pt x="158" y="13"/>
                    </a:lnTo>
                    <a:lnTo>
                      <a:pt x="161" y="104"/>
                    </a:lnTo>
                    <a:lnTo>
                      <a:pt x="170" y="94"/>
                    </a:lnTo>
                    <a:lnTo>
                      <a:pt x="178" y="83"/>
                    </a:lnTo>
                    <a:lnTo>
                      <a:pt x="188" y="73"/>
                    </a:lnTo>
                    <a:lnTo>
                      <a:pt x="197" y="62"/>
                    </a:lnTo>
                    <a:lnTo>
                      <a:pt x="207" y="53"/>
                    </a:lnTo>
                    <a:lnTo>
                      <a:pt x="218" y="45"/>
                    </a:lnTo>
                    <a:lnTo>
                      <a:pt x="230" y="36"/>
                    </a:lnTo>
                    <a:lnTo>
                      <a:pt x="242" y="29"/>
                    </a:lnTo>
                    <a:lnTo>
                      <a:pt x="254" y="22"/>
                    </a:lnTo>
                    <a:lnTo>
                      <a:pt x="266" y="16"/>
                    </a:lnTo>
                    <a:lnTo>
                      <a:pt x="279" y="11"/>
                    </a:lnTo>
                    <a:lnTo>
                      <a:pt x="292" y="6"/>
                    </a:lnTo>
                    <a:lnTo>
                      <a:pt x="306" y="3"/>
                    </a:lnTo>
                    <a:lnTo>
                      <a:pt x="319" y="1"/>
                    </a:lnTo>
                    <a:lnTo>
                      <a:pt x="334" y="0"/>
                    </a:lnTo>
                    <a:lnTo>
                      <a:pt x="349" y="0"/>
                    </a:lnTo>
                    <a:lnTo>
                      <a:pt x="366" y="1"/>
                    </a:lnTo>
                    <a:lnTo>
                      <a:pt x="383" y="5"/>
                    </a:lnTo>
                    <a:lnTo>
                      <a:pt x="400" y="10"/>
                    </a:lnTo>
                    <a:lnTo>
                      <a:pt x="416" y="17"/>
                    </a:lnTo>
                    <a:lnTo>
                      <a:pt x="432" y="25"/>
                    </a:lnTo>
                    <a:lnTo>
                      <a:pt x="446" y="36"/>
                    </a:lnTo>
                    <a:lnTo>
                      <a:pt x="452" y="43"/>
                    </a:lnTo>
                    <a:lnTo>
                      <a:pt x="458" y="49"/>
                    </a:lnTo>
                    <a:lnTo>
                      <a:pt x="464" y="56"/>
                    </a:lnTo>
                    <a:lnTo>
                      <a:pt x="469" y="65"/>
                    </a:lnTo>
                    <a:lnTo>
                      <a:pt x="475" y="79"/>
                    </a:lnTo>
                    <a:lnTo>
                      <a:pt x="481" y="95"/>
                    </a:lnTo>
                    <a:lnTo>
                      <a:pt x="486" y="110"/>
                    </a:lnTo>
                    <a:lnTo>
                      <a:pt x="491" y="127"/>
                    </a:lnTo>
                    <a:lnTo>
                      <a:pt x="494" y="145"/>
                    </a:lnTo>
                    <a:lnTo>
                      <a:pt x="497" y="162"/>
                    </a:lnTo>
                    <a:lnTo>
                      <a:pt x="498" y="180"/>
                    </a:lnTo>
                    <a:lnTo>
                      <a:pt x="498" y="199"/>
                    </a:lnTo>
                    <a:lnTo>
                      <a:pt x="498" y="609"/>
                    </a:lnTo>
                    <a:lnTo>
                      <a:pt x="499" y="613"/>
                    </a:lnTo>
                    <a:lnTo>
                      <a:pt x="501" y="618"/>
                    </a:lnTo>
                    <a:lnTo>
                      <a:pt x="505" y="624"/>
                    </a:lnTo>
                    <a:lnTo>
                      <a:pt x="509" y="630"/>
                    </a:lnTo>
                    <a:lnTo>
                      <a:pt x="513" y="637"/>
                    </a:lnTo>
                    <a:lnTo>
                      <a:pt x="516" y="643"/>
                    </a:lnTo>
                    <a:lnTo>
                      <a:pt x="518" y="646"/>
                    </a:lnTo>
                    <a:lnTo>
                      <a:pt x="518" y="6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5" name="Freeform 99"/>
              <p:cNvSpPr>
                <a:spLocks noEditPoints="1"/>
              </p:cNvSpPr>
              <p:nvPr/>
            </p:nvSpPr>
            <p:spPr bwMode="auto">
              <a:xfrm>
                <a:off x="2272" y="2834"/>
                <a:ext cx="94" cy="111"/>
              </a:xfrm>
              <a:custGeom>
                <a:avLst/>
                <a:gdLst/>
                <a:ahLst/>
                <a:cxnLst>
                  <a:cxn ang="0">
                    <a:pos x="404" y="641"/>
                  </a:cxn>
                  <a:cxn ang="0">
                    <a:pos x="356" y="659"/>
                  </a:cxn>
                  <a:cxn ang="0">
                    <a:pos x="302" y="668"/>
                  </a:cxn>
                  <a:cxn ang="0">
                    <a:pos x="247" y="668"/>
                  </a:cxn>
                  <a:cxn ang="0">
                    <a:pos x="196" y="657"/>
                  </a:cxn>
                  <a:cxn ang="0">
                    <a:pos x="152" y="637"/>
                  </a:cxn>
                  <a:cxn ang="0">
                    <a:pos x="118" y="612"/>
                  </a:cxn>
                  <a:cxn ang="0">
                    <a:pos x="89" y="583"/>
                  </a:cxn>
                  <a:cxn ang="0">
                    <a:pos x="64" y="551"/>
                  </a:cxn>
                  <a:cxn ang="0">
                    <a:pos x="36" y="504"/>
                  </a:cxn>
                  <a:cxn ang="0">
                    <a:pos x="11" y="426"/>
                  </a:cxn>
                  <a:cxn ang="0">
                    <a:pos x="0" y="344"/>
                  </a:cxn>
                  <a:cxn ang="0">
                    <a:pos x="5" y="260"/>
                  </a:cxn>
                  <a:cxn ang="0">
                    <a:pos x="18" y="199"/>
                  </a:cxn>
                  <a:cxn ang="0">
                    <a:pos x="45" y="143"/>
                  </a:cxn>
                  <a:cxn ang="0">
                    <a:pos x="79" y="91"/>
                  </a:cxn>
                  <a:cxn ang="0">
                    <a:pos x="125" y="49"/>
                  </a:cxn>
                  <a:cxn ang="0">
                    <a:pos x="178" y="18"/>
                  </a:cxn>
                  <a:cxn ang="0">
                    <a:pos x="225" y="4"/>
                  </a:cxn>
                  <a:cxn ang="0">
                    <a:pos x="273" y="0"/>
                  </a:cxn>
                  <a:cxn ang="0">
                    <a:pos x="321" y="4"/>
                  </a:cxn>
                  <a:cxn ang="0">
                    <a:pos x="369" y="16"/>
                  </a:cxn>
                  <a:cxn ang="0">
                    <a:pos x="412" y="35"/>
                  </a:cxn>
                  <a:cxn ang="0">
                    <a:pos x="458" y="70"/>
                  </a:cxn>
                  <a:cxn ang="0">
                    <a:pos x="506" y="127"/>
                  </a:cxn>
                  <a:cxn ang="0">
                    <a:pos x="538" y="193"/>
                  </a:cxn>
                  <a:cxn ang="0">
                    <a:pos x="556" y="263"/>
                  </a:cxn>
                  <a:cxn ang="0">
                    <a:pos x="562" y="339"/>
                  </a:cxn>
                  <a:cxn ang="0">
                    <a:pos x="557" y="414"/>
                  </a:cxn>
                  <a:cxn ang="0">
                    <a:pos x="554" y="430"/>
                  </a:cxn>
                  <a:cxn ang="0">
                    <a:pos x="550" y="448"/>
                  </a:cxn>
                  <a:cxn ang="0">
                    <a:pos x="538" y="480"/>
                  </a:cxn>
                  <a:cxn ang="0">
                    <a:pos x="502" y="548"/>
                  </a:cxn>
                  <a:cxn ang="0">
                    <a:pos x="452" y="608"/>
                  </a:cxn>
                  <a:cxn ang="0">
                    <a:pos x="316" y="545"/>
                  </a:cxn>
                  <a:cxn ang="0">
                    <a:pos x="283" y="549"/>
                  </a:cxn>
                  <a:cxn ang="0">
                    <a:pos x="249" y="545"/>
                  </a:cxn>
                  <a:cxn ang="0">
                    <a:pos x="215" y="516"/>
                  </a:cxn>
                  <a:cxn ang="0">
                    <a:pos x="184" y="473"/>
                  </a:cxn>
                  <a:cxn ang="0">
                    <a:pos x="162" y="424"/>
                  </a:cxn>
                  <a:cxn ang="0">
                    <a:pos x="150" y="370"/>
                  </a:cxn>
                  <a:cxn ang="0">
                    <a:pos x="149" y="314"/>
                  </a:cxn>
                  <a:cxn ang="0">
                    <a:pos x="157" y="263"/>
                  </a:cxn>
                  <a:cxn ang="0">
                    <a:pos x="167" y="228"/>
                  </a:cxn>
                  <a:cxn ang="0">
                    <a:pos x="182" y="194"/>
                  </a:cxn>
                  <a:cxn ang="0">
                    <a:pos x="204" y="165"/>
                  </a:cxn>
                  <a:cxn ang="0">
                    <a:pos x="229" y="140"/>
                  </a:cxn>
                  <a:cxn ang="0">
                    <a:pos x="260" y="122"/>
                  </a:cxn>
                  <a:cxn ang="0">
                    <a:pos x="301" y="122"/>
                  </a:cxn>
                  <a:cxn ang="0">
                    <a:pos x="339" y="139"/>
                  </a:cxn>
                  <a:cxn ang="0">
                    <a:pos x="355" y="155"/>
                  </a:cxn>
                  <a:cxn ang="0">
                    <a:pos x="382" y="204"/>
                  </a:cxn>
                  <a:cxn ang="0">
                    <a:pos x="405" y="278"/>
                  </a:cxn>
                  <a:cxn ang="0">
                    <a:pos x="410" y="358"/>
                  </a:cxn>
                  <a:cxn ang="0">
                    <a:pos x="400" y="423"/>
                  </a:cxn>
                  <a:cxn ang="0">
                    <a:pos x="387" y="460"/>
                  </a:cxn>
                  <a:cxn ang="0">
                    <a:pos x="370" y="493"/>
                  </a:cxn>
                  <a:cxn ang="0">
                    <a:pos x="346" y="523"/>
                  </a:cxn>
                </a:cxnLst>
                <a:rect l="0" t="0" r="r" b="b"/>
                <a:pathLst>
                  <a:path w="562" h="669">
                    <a:moveTo>
                      <a:pt x="431" y="625"/>
                    </a:moveTo>
                    <a:lnTo>
                      <a:pt x="418" y="633"/>
                    </a:lnTo>
                    <a:lnTo>
                      <a:pt x="404" y="641"/>
                    </a:lnTo>
                    <a:lnTo>
                      <a:pt x="388" y="649"/>
                    </a:lnTo>
                    <a:lnTo>
                      <a:pt x="373" y="655"/>
                    </a:lnTo>
                    <a:lnTo>
                      <a:pt x="356" y="659"/>
                    </a:lnTo>
                    <a:lnTo>
                      <a:pt x="338" y="663"/>
                    </a:lnTo>
                    <a:lnTo>
                      <a:pt x="320" y="667"/>
                    </a:lnTo>
                    <a:lnTo>
                      <a:pt x="302" y="668"/>
                    </a:lnTo>
                    <a:lnTo>
                      <a:pt x="283" y="669"/>
                    </a:lnTo>
                    <a:lnTo>
                      <a:pt x="265" y="669"/>
                    </a:lnTo>
                    <a:lnTo>
                      <a:pt x="247" y="668"/>
                    </a:lnTo>
                    <a:lnTo>
                      <a:pt x="229" y="665"/>
                    </a:lnTo>
                    <a:lnTo>
                      <a:pt x="212" y="662"/>
                    </a:lnTo>
                    <a:lnTo>
                      <a:pt x="196" y="657"/>
                    </a:lnTo>
                    <a:lnTo>
                      <a:pt x="180" y="651"/>
                    </a:lnTo>
                    <a:lnTo>
                      <a:pt x="166" y="645"/>
                    </a:lnTo>
                    <a:lnTo>
                      <a:pt x="152" y="637"/>
                    </a:lnTo>
                    <a:lnTo>
                      <a:pt x="140" y="630"/>
                    </a:lnTo>
                    <a:lnTo>
                      <a:pt x="130" y="621"/>
                    </a:lnTo>
                    <a:lnTo>
                      <a:pt x="118" y="612"/>
                    </a:lnTo>
                    <a:lnTo>
                      <a:pt x="108" y="603"/>
                    </a:lnTo>
                    <a:lnTo>
                      <a:pt x="97" y="592"/>
                    </a:lnTo>
                    <a:lnTo>
                      <a:pt x="89" y="583"/>
                    </a:lnTo>
                    <a:lnTo>
                      <a:pt x="79" y="572"/>
                    </a:lnTo>
                    <a:lnTo>
                      <a:pt x="71" y="561"/>
                    </a:lnTo>
                    <a:lnTo>
                      <a:pt x="64" y="551"/>
                    </a:lnTo>
                    <a:lnTo>
                      <a:pt x="55" y="540"/>
                    </a:lnTo>
                    <a:lnTo>
                      <a:pt x="49" y="528"/>
                    </a:lnTo>
                    <a:lnTo>
                      <a:pt x="36" y="504"/>
                    </a:lnTo>
                    <a:lnTo>
                      <a:pt x="27" y="479"/>
                    </a:lnTo>
                    <a:lnTo>
                      <a:pt x="18" y="452"/>
                    </a:lnTo>
                    <a:lnTo>
                      <a:pt x="11" y="426"/>
                    </a:lnTo>
                    <a:lnTo>
                      <a:pt x="6" y="399"/>
                    </a:lnTo>
                    <a:lnTo>
                      <a:pt x="3" y="371"/>
                    </a:lnTo>
                    <a:lnTo>
                      <a:pt x="0" y="344"/>
                    </a:lnTo>
                    <a:lnTo>
                      <a:pt x="0" y="316"/>
                    </a:lnTo>
                    <a:lnTo>
                      <a:pt x="2" y="287"/>
                    </a:lnTo>
                    <a:lnTo>
                      <a:pt x="5" y="260"/>
                    </a:lnTo>
                    <a:lnTo>
                      <a:pt x="9" y="239"/>
                    </a:lnTo>
                    <a:lnTo>
                      <a:pt x="12" y="219"/>
                    </a:lnTo>
                    <a:lnTo>
                      <a:pt x="18" y="199"/>
                    </a:lnTo>
                    <a:lnTo>
                      <a:pt x="27" y="180"/>
                    </a:lnTo>
                    <a:lnTo>
                      <a:pt x="35" y="161"/>
                    </a:lnTo>
                    <a:lnTo>
                      <a:pt x="45" y="143"/>
                    </a:lnTo>
                    <a:lnTo>
                      <a:pt x="55" y="125"/>
                    </a:lnTo>
                    <a:lnTo>
                      <a:pt x="67" y="108"/>
                    </a:lnTo>
                    <a:lnTo>
                      <a:pt x="79" y="91"/>
                    </a:lnTo>
                    <a:lnTo>
                      <a:pt x="94" y="77"/>
                    </a:lnTo>
                    <a:lnTo>
                      <a:pt x="108" y="62"/>
                    </a:lnTo>
                    <a:lnTo>
                      <a:pt x="125" y="49"/>
                    </a:lnTo>
                    <a:lnTo>
                      <a:pt x="142" y="37"/>
                    </a:lnTo>
                    <a:lnTo>
                      <a:pt x="158" y="28"/>
                    </a:lnTo>
                    <a:lnTo>
                      <a:pt x="178" y="18"/>
                    </a:lnTo>
                    <a:lnTo>
                      <a:pt x="196" y="11"/>
                    </a:lnTo>
                    <a:lnTo>
                      <a:pt x="211" y="7"/>
                    </a:lnTo>
                    <a:lnTo>
                      <a:pt x="225" y="4"/>
                    </a:lnTo>
                    <a:lnTo>
                      <a:pt x="241" y="1"/>
                    </a:lnTo>
                    <a:lnTo>
                      <a:pt x="257" y="0"/>
                    </a:lnTo>
                    <a:lnTo>
                      <a:pt x="273" y="0"/>
                    </a:lnTo>
                    <a:lnTo>
                      <a:pt x="289" y="0"/>
                    </a:lnTo>
                    <a:lnTo>
                      <a:pt x="306" y="1"/>
                    </a:lnTo>
                    <a:lnTo>
                      <a:pt x="321" y="4"/>
                    </a:lnTo>
                    <a:lnTo>
                      <a:pt x="338" y="6"/>
                    </a:lnTo>
                    <a:lnTo>
                      <a:pt x="354" y="11"/>
                    </a:lnTo>
                    <a:lnTo>
                      <a:pt x="369" y="16"/>
                    </a:lnTo>
                    <a:lnTo>
                      <a:pt x="384" y="21"/>
                    </a:lnTo>
                    <a:lnTo>
                      <a:pt x="399" y="28"/>
                    </a:lnTo>
                    <a:lnTo>
                      <a:pt x="412" y="35"/>
                    </a:lnTo>
                    <a:lnTo>
                      <a:pt x="425" y="43"/>
                    </a:lnTo>
                    <a:lnTo>
                      <a:pt x="439" y="53"/>
                    </a:lnTo>
                    <a:lnTo>
                      <a:pt x="458" y="70"/>
                    </a:lnTo>
                    <a:lnTo>
                      <a:pt x="475" y="88"/>
                    </a:lnTo>
                    <a:lnTo>
                      <a:pt x="491" y="107"/>
                    </a:lnTo>
                    <a:lnTo>
                      <a:pt x="506" y="127"/>
                    </a:lnTo>
                    <a:lnTo>
                      <a:pt x="518" y="149"/>
                    </a:lnTo>
                    <a:lnTo>
                      <a:pt x="528" y="170"/>
                    </a:lnTo>
                    <a:lnTo>
                      <a:pt x="538" y="193"/>
                    </a:lnTo>
                    <a:lnTo>
                      <a:pt x="545" y="216"/>
                    </a:lnTo>
                    <a:lnTo>
                      <a:pt x="552" y="239"/>
                    </a:lnTo>
                    <a:lnTo>
                      <a:pt x="556" y="263"/>
                    </a:lnTo>
                    <a:lnTo>
                      <a:pt x="560" y="289"/>
                    </a:lnTo>
                    <a:lnTo>
                      <a:pt x="562" y="314"/>
                    </a:lnTo>
                    <a:lnTo>
                      <a:pt x="562" y="339"/>
                    </a:lnTo>
                    <a:lnTo>
                      <a:pt x="562" y="364"/>
                    </a:lnTo>
                    <a:lnTo>
                      <a:pt x="560" y="389"/>
                    </a:lnTo>
                    <a:lnTo>
                      <a:pt x="557" y="414"/>
                    </a:lnTo>
                    <a:lnTo>
                      <a:pt x="556" y="419"/>
                    </a:lnTo>
                    <a:lnTo>
                      <a:pt x="555" y="425"/>
                    </a:lnTo>
                    <a:lnTo>
                      <a:pt x="554" y="430"/>
                    </a:lnTo>
                    <a:lnTo>
                      <a:pt x="552" y="436"/>
                    </a:lnTo>
                    <a:lnTo>
                      <a:pt x="551" y="442"/>
                    </a:lnTo>
                    <a:lnTo>
                      <a:pt x="550" y="448"/>
                    </a:lnTo>
                    <a:lnTo>
                      <a:pt x="548" y="452"/>
                    </a:lnTo>
                    <a:lnTo>
                      <a:pt x="546" y="457"/>
                    </a:lnTo>
                    <a:lnTo>
                      <a:pt x="538" y="480"/>
                    </a:lnTo>
                    <a:lnTo>
                      <a:pt x="527" y="503"/>
                    </a:lnTo>
                    <a:lnTo>
                      <a:pt x="515" y="525"/>
                    </a:lnTo>
                    <a:lnTo>
                      <a:pt x="502" y="548"/>
                    </a:lnTo>
                    <a:lnTo>
                      <a:pt x="487" y="569"/>
                    </a:lnTo>
                    <a:lnTo>
                      <a:pt x="470" y="589"/>
                    </a:lnTo>
                    <a:lnTo>
                      <a:pt x="452" y="608"/>
                    </a:lnTo>
                    <a:lnTo>
                      <a:pt x="431" y="625"/>
                    </a:lnTo>
                    <a:close/>
                    <a:moveTo>
                      <a:pt x="328" y="540"/>
                    </a:moveTo>
                    <a:lnTo>
                      <a:pt x="316" y="545"/>
                    </a:lnTo>
                    <a:lnTo>
                      <a:pt x="306" y="547"/>
                    </a:lnTo>
                    <a:lnTo>
                      <a:pt x="294" y="549"/>
                    </a:lnTo>
                    <a:lnTo>
                      <a:pt x="283" y="549"/>
                    </a:lnTo>
                    <a:lnTo>
                      <a:pt x="271" y="549"/>
                    </a:lnTo>
                    <a:lnTo>
                      <a:pt x="260" y="547"/>
                    </a:lnTo>
                    <a:lnTo>
                      <a:pt x="249" y="545"/>
                    </a:lnTo>
                    <a:lnTo>
                      <a:pt x="240" y="540"/>
                    </a:lnTo>
                    <a:lnTo>
                      <a:pt x="227" y="529"/>
                    </a:lnTo>
                    <a:lnTo>
                      <a:pt x="215" y="516"/>
                    </a:lnTo>
                    <a:lnTo>
                      <a:pt x="203" y="502"/>
                    </a:lnTo>
                    <a:lnTo>
                      <a:pt x="193" y="487"/>
                    </a:lnTo>
                    <a:lnTo>
                      <a:pt x="184" y="473"/>
                    </a:lnTo>
                    <a:lnTo>
                      <a:pt x="175" y="457"/>
                    </a:lnTo>
                    <a:lnTo>
                      <a:pt x="168" y="440"/>
                    </a:lnTo>
                    <a:lnTo>
                      <a:pt x="162" y="424"/>
                    </a:lnTo>
                    <a:lnTo>
                      <a:pt x="156" y="406"/>
                    </a:lnTo>
                    <a:lnTo>
                      <a:pt x="152" y="389"/>
                    </a:lnTo>
                    <a:lnTo>
                      <a:pt x="150" y="370"/>
                    </a:lnTo>
                    <a:lnTo>
                      <a:pt x="148" y="352"/>
                    </a:lnTo>
                    <a:lnTo>
                      <a:pt x="148" y="333"/>
                    </a:lnTo>
                    <a:lnTo>
                      <a:pt x="149" y="314"/>
                    </a:lnTo>
                    <a:lnTo>
                      <a:pt x="151" y="295"/>
                    </a:lnTo>
                    <a:lnTo>
                      <a:pt x="155" y="275"/>
                    </a:lnTo>
                    <a:lnTo>
                      <a:pt x="157" y="263"/>
                    </a:lnTo>
                    <a:lnTo>
                      <a:pt x="160" y="251"/>
                    </a:lnTo>
                    <a:lnTo>
                      <a:pt x="163" y="239"/>
                    </a:lnTo>
                    <a:lnTo>
                      <a:pt x="167" y="228"/>
                    </a:lnTo>
                    <a:lnTo>
                      <a:pt x="172" y="217"/>
                    </a:lnTo>
                    <a:lnTo>
                      <a:pt x="178" y="205"/>
                    </a:lnTo>
                    <a:lnTo>
                      <a:pt x="182" y="194"/>
                    </a:lnTo>
                    <a:lnTo>
                      <a:pt x="190" y="184"/>
                    </a:lnTo>
                    <a:lnTo>
                      <a:pt x="197" y="174"/>
                    </a:lnTo>
                    <a:lnTo>
                      <a:pt x="204" y="165"/>
                    </a:lnTo>
                    <a:lnTo>
                      <a:pt x="212" y="156"/>
                    </a:lnTo>
                    <a:lnTo>
                      <a:pt x="221" y="147"/>
                    </a:lnTo>
                    <a:lnTo>
                      <a:pt x="229" y="140"/>
                    </a:lnTo>
                    <a:lnTo>
                      <a:pt x="239" y="134"/>
                    </a:lnTo>
                    <a:lnTo>
                      <a:pt x="249" y="128"/>
                    </a:lnTo>
                    <a:lnTo>
                      <a:pt x="260" y="122"/>
                    </a:lnTo>
                    <a:lnTo>
                      <a:pt x="273" y="121"/>
                    </a:lnTo>
                    <a:lnTo>
                      <a:pt x="288" y="121"/>
                    </a:lnTo>
                    <a:lnTo>
                      <a:pt x="301" y="122"/>
                    </a:lnTo>
                    <a:lnTo>
                      <a:pt x="314" y="126"/>
                    </a:lnTo>
                    <a:lnTo>
                      <a:pt x="327" y="131"/>
                    </a:lnTo>
                    <a:lnTo>
                      <a:pt x="339" y="139"/>
                    </a:lnTo>
                    <a:lnTo>
                      <a:pt x="345" y="144"/>
                    </a:lnTo>
                    <a:lnTo>
                      <a:pt x="350" y="149"/>
                    </a:lnTo>
                    <a:lnTo>
                      <a:pt x="355" y="155"/>
                    </a:lnTo>
                    <a:lnTo>
                      <a:pt x="360" y="161"/>
                    </a:lnTo>
                    <a:lnTo>
                      <a:pt x="372" y="181"/>
                    </a:lnTo>
                    <a:lnTo>
                      <a:pt x="382" y="204"/>
                    </a:lnTo>
                    <a:lnTo>
                      <a:pt x="392" y="228"/>
                    </a:lnTo>
                    <a:lnTo>
                      <a:pt x="399" y="251"/>
                    </a:lnTo>
                    <a:lnTo>
                      <a:pt x="405" y="278"/>
                    </a:lnTo>
                    <a:lnTo>
                      <a:pt x="409" y="304"/>
                    </a:lnTo>
                    <a:lnTo>
                      <a:pt x="411" y="330"/>
                    </a:lnTo>
                    <a:lnTo>
                      <a:pt x="410" y="358"/>
                    </a:lnTo>
                    <a:lnTo>
                      <a:pt x="407" y="384"/>
                    </a:lnTo>
                    <a:lnTo>
                      <a:pt x="403" y="411"/>
                    </a:lnTo>
                    <a:lnTo>
                      <a:pt x="400" y="423"/>
                    </a:lnTo>
                    <a:lnTo>
                      <a:pt x="397" y="436"/>
                    </a:lnTo>
                    <a:lnTo>
                      <a:pt x="392" y="448"/>
                    </a:lnTo>
                    <a:lnTo>
                      <a:pt x="387" y="460"/>
                    </a:lnTo>
                    <a:lnTo>
                      <a:pt x="382" y="472"/>
                    </a:lnTo>
                    <a:lnTo>
                      <a:pt x="376" y="482"/>
                    </a:lnTo>
                    <a:lnTo>
                      <a:pt x="370" y="493"/>
                    </a:lnTo>
                    <a:lnTo>
                      <a:pt x="363" y="504"/>
                    </a:lnTo>
                    <a:lnTo>
                      <a:pt x="355" y="513"/>
                    </a:lnTo>
                    <a:lnTo>
                      <a:pt x="346" y="523"/>
                    </a:lnTo>
                    <a:lnTo>
                      <a:pt x="338" y="533"/>
                    </a:lnTo>
                    <a:lnTo>
                      <a:pt x="328" y="54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6" name="Freeform 100"/>
              <p:cNvSpPr>
                <a:spLocks noEditPoints="1"/>
              </p:cNvSpPr>
              <p:nvPr/>
            </p:nvSpPr>
            <p:spPr bwMode="auto">
              <a:xfrm>
                <a:off x="3112" y="2795"/>
                <a:ext cx="98" cy="147"/>
              </a:xfrm>
              <a:custGeom>
                <a:avLst/>
                <a:gdLst/>
                <a:ahLst/>
                <a:cxnLst>
                  <a:cxn ang="0">
                    <a:pos x="291" y="762"/>
                  </a:cxn>
                  <a:cxn ang="0">
                    <a:pos x="253" y="764"/>
                  </a:cxn>
                  <a:cxn ang="0">
                    <a:pos x="229" y="756"/>
                  </a:cxn>
                  <a:cxn ang="0">
                    <a:pos x="206" y="735"/>
                  </a:cxn>
                  <a:cxn ang="0">
                    <a:pos x="176" y="693"/>
                  </a:cxn>
                  <a:cxn ang="0">
                    <a:pos x="158" y="646"/>
                  </a:cxn>
                  <a:cxn ang="0">
                    <a:pos x="149" y="596"/>
                  </a:cxn>
                  <a:cxn ang="0">
                    <a:pos x="147" y="544"/>
                  </a:cxn>
                  <a:cxn ang="0">
                    <a:pos x="153" y="490"/>
                  </a:cxn>
                  <a:cxn ang="0">
                    <a:pos x="167" y="423"/>
                  </a:cxn>
                  <a:cxn ang="0">
                    <a:pos x="182" y="385"/>
                  </a:cxn>
                  <a:cxn ang="0">
                    <a:pos x="205" y="354"/>
                  </a:cxn>
                  <a:cxn ang="0">
                    <a:pos x="236" y="331"/>
                  </a:cxn>
                  <a:cxn ang="0">
                    <a:pos x="272" y="323"/>
                  </a:cxn>
                  <a:cxn ang="0">
                    <a:pos x="299" y="324"/>
                  </a:cxn>
                  <a:cxn ang="0">
                    <a:pos x="323" y="331"/>
                  </a:cxn>
                  <a:cxn ang="0">
                    <a:pos x="344" y="346"/>
                  </a:cxn>
                  <a:cxn ang="0">
                    <a:pos x="368" y="371"/>
                  </a:cxn>
                  <a:cxn ang="0">
                    <a:pos x="394" y="427"/>
                  </a:cxn>
                  <a:cxn ang="0">
                    <a:pos x="408" y="494"/>
                  </a:cxn>
                  <a:cxn ang="0">
                    <a:pos x="411" y="566"/>
                  </a:cxn>
                  <a:cxn ang="0">
                    <a:pos x="400" y="635"/>
                  </a:cxn>
                  <a:cxn ang="0">
                    <a:pos x="376" y="699"/>
                  </a:cxn>
                  <a:cxn ang="0">
                    <a:pos x="319" y="757"/>
                  </a:cxn>
                  <a:cxn ang="0">
                    <a:pos x="444" y="859"/>
                  </a:cxn>
                  <a:cxn ang="0">
                    <a:pos x="438" y="823"/>
                  </a:cxn>
                  <a:cxn ang="0">
                    <a:pos x="431" y="792"/>
                  </a:cxn>
                  <a:cxn ang="0">
                    <a:pos x="424" y="780"/>
                  </a:cxn>
                  <a:cxn ang="0">
                    <a:pos x="394" y="817"/>
                  </a:cxn>
                  <a:cxn ang="0">
                    <a:pos x="358" y="847"/>
                  </a:cxn>
                  <a:cxn ang="0">
                    <a:pos x="316" y="870"/>
                  </a:cxn>
                  <a:cxn ang="0">
                    <a:pos x="272" y="882"/>
                  </a:cxn>
                  <a:cxn ang="0">
                    <a:pos x="223" y="884"/>
                  </a:cxn>
                  <a:cxn ang="0">
                    <a:pos x="176" y="876"/>
                  </a:cxn>
                  <a:cxn ang="0">
                    <a:pos x="132" y="855"/>
                  </a:cxn>
                  <a:cxn ang="0">
                    <a:pos x="92" y="827"/>
                  </a:cxn>
                  <a:cxn ang="0">
                    <a:pos x="59" y="791"/>
                  </a:cxn>
                  <a:cxn ang="0">
                    <a:pos x="35" y="749"/>
                  </a:cxn>
                  <a:cxn ang="0">
                    <a:pos x="16" y="690"/>
                  </a:cxn>
                  <a:cxn ang="0">
                    <a:pos x="1" y="596"/>
                  </a:cxn>
                  <a:cxn ang="0">
                    <a:pos x="3" y="499"/>
                  </a:cxn>
                  <a:cxn ang="0">
                    <a:pos x="20" y="405"/>
                  </a:cxn>
                  <a:cxn ang="0">
                    <a:pos x="37" y="361"/>
                  </a:cxn>
                  <a:cxn ang="0">
                    <a:pos x="60" y="322"/>
                  </a:cxn>
                  <a:cxn ang="0">
                    <a:pos x="89" y="286"/>
                  </a:cxn>
                  <a:cxn ang="0">
                    <a:pos x="123" y="254"/>
                  </a:cxn>
                  <a:cxn ang="0">
                    <a:pos x="164" y="231"/>
                  </a:cxn>
                  <a:cxn ang="0">
                    <a:pos x="211" y="218"/>
                  </a:cxn>
                  <a:cxn ang="0">
                    <a:pos x="261" y="214"/>
                  </a:cxn>
                  <a:cxn ang="0">
                    <a:pos x="309" y="221"/>
                  </a:cxn>
                  <a:cxn ang="0">
                    <a:pos x="351" y="237"/>
                  </a:cxn>
                  <a:cxn ang="0">
                    <a:pos x="377" y="255"/>
                  </a:cxn>
                  <a:cxn ang="0">
                    <a:pos x="396" y="275"/>
                  </a:cxn>
                  <a:cxn ang="0">
                    <a:pos x="414" y="288"/>
                  </a:cxn>
                  <a:cxn ang="0">
                    <a:pos x="410" y="20"/>
                  </a:cxn>
                  <a:cxn ang="0">
                    <a:pos x="404" y="14"/>
                  </a:cxn>
                  <a:cxn ang="0">
                    <a:pos x="398" y="8"/>
                  </a:cxn>
                  <a:cxn ang="0">
                    <a:pos x="558" y="751"/>
                  </a:cxn>
                  <a:cxn ang="0">
                    <a:pos x="564" y="794"/>
                  </a:cxn>
                  <a:cxn ang="0">
                    <a:pos x="580" y="831"/>
                  </a:cxn>
                  <a:cxn ang="0">
                    <a:pos x="584" y="859"/>
                  </a:cxn>
                  <a:cxn ang="0">
                    <a:pos x="578" y="864"/>
                  </a:cxn>
                  <a:cxn ang="0">
                    <a:pos x="572" y="866"/>
                  </a:cxn>
                </a:cxnLst>
                <a:rect l="0" t="0" r="r" b="b"/>
                <a:pathLst>
                  <a:path w="587" h="885">
                    <a:moveTo>
                      <a:pt x="319" y="757"/>
                    </a:moveTo>
                    <a:lnTo>
                      <a:pt x="305" y="758"/>
                    </a:lnTo>
                    <a:lnTo>
                      <a:pt x="291" y="762"/>
                    </a:lnTo>
                    <a:lnTo>
                      <a:pt x="278" y="763"/>
                    </a:lnTo>
                    <a:lnTo>
                      <a:pt x="265" y="764"/>
                    </a:lnTo>
                    <a:lnTo>
                      <a:pt x="253" y="764"/>
                    </a:lnTo>
                    <a:lnTo>
                      <a:pt x="241" y="762"/>
                    </a:lnTo>
                    <a:lnTo>
                      <a:pt x="235" y="760"/>
                    </a:lnTo>
                    <a:lnTo>
                      <a:pt x="229" y="756"/>
                    </a:lnTo>
                    <a:lnTo>
                      <a:pt x="224" y="752"/>
                    </a:lnTo>
                    <a:lnTo>
                      <a:pt x="218" y="748"/>
                    </a:lnTo>
                    <a:lnTo>
                      <a:pt x="206" y="735"/>
                    </a:lnTo>
                    <a:lnTo>
                      <a:pt x="195" y="721"/>
                    </a:lnTo>
                    <a:lnTo>
                      <a:pt x="185" y="707"/>
                    </a:lnTo>
                    <a:lnTo>
                      <a:pt x="176" y="693"/>
                    </a:lnTo>
                    <a:lnTo>
                      <a:pt x="169" y="677"/>
                    </a:lnTo>
                    <a:lnTo>
                      <a:pt x="163" y="662"/>
                    </a:lnTo>
                    <a:lnTo>
                      <a:pt x="158" y="646"/>
                    </a:lnTo>
                    <a:lnTo>
                      <a:pt x="153" y="630"/>
                    </a:lnTo>
                    <a:lnTo>
                      <a:pt x="151" y="614"/>
                    </a:lnTo>
                    <a:lnTo>
                      <a:pt x="149" y="596"/>
                    </a:lnTo>
                    <a:lnTo>
                      <a:pt x="147" y="579"/>
                    </a:lnTo>
                    <a:lnTo>
                      <a:pt x="147" y="562"/>
                    </a:lnTo>
                    <a:lnTo>
                      <a:pt x="147" y="544"/>
                    </a:lnTo>
                    <a:lnTo>
                      <a:pt x="149" y="526"/>
                    </a:lnTo>
                    <a:lnTo>
                      <a:pt x="151" y="508"/>
                    </a:lnTo>
                    <a:lnTo>
                      <a:pt x="153" y="490"/>
                    </a:lnTo>
                    <a:lnTo>
                      <a:pt x="157" y="464"/>
                    </a:lnTo>
                    <a:lnTo>
                      <a:pt x="163" y="437"/>
                    </a:lnTo>
                    <a:lnTo>
                      <a:pt x="167" y="423"/>
                    </a:lnTo>
                    <a:lnTo>
                      <a:pt x="171" y="410"/>
                    </a:lnTo>
                    <a:lnTo>
                      <a:pt x="176" y="397"/>
                    </a:lnTo>
                    <a:lnTo>
                      <a:pt x="182" y="385"/>
                    </a:lnTo>
                    <a:lnTo>
                      <a:pt x="189" y="374"/>
                    </a:lnTo>
                    <a:lnTo>
                      <a:pt x="197" y="364"/>
                    </a:lnTo>
                    <a:lnTo>
                      <a:pt x="205" y="354"/>
                    </a:lnTo>
                    <a:lnTo>
                      <a:pt x="214" y="346"/>
                    </a:lnTo>
                    <a:lnTo>
                      <a:pt x="225" y="337"/>
                    </a:lnTo>
                    <a:lnTo>
                      <a:pt x="236" y="331"/>
                    </a:lnTo>
                    <a:lnTo>
                      <a:pt x="249" y="327"/>
                    </a:lnTo>
                    <a:lnTo>
                      <a:pt x="264" y="324"/>
                    </a:lnTo>
                    <a:lnTo>
                      <a:pt x="272" y="323"/>
                    </a:lnTo>
                    <a:lnTo>
                      <a:pt x="282" y="323"/>
                    </a:lnTo>
                    <a:lnTo>
                      <a:pt x="290" y="323"/>
                    </a:lnTo>
                    <a:lnTo>
                      <a:pt x="299" y="324"/>
                    </a:lnTo>
                    <a:lnTo>
                      <a:pt x="308" y="327"/>
                    </a:lnTo>
                    <a:lnTo>
                      <a:pt x="315" y="329"/>
                    </a:lnTo>
                    <a:lnTo>
                      <a:pt x="323" y="331"/>
                    </a:lnTo>
                    <a:lnTo>
                      <a:pt x="331" y="336"/>
                    </a:lnTo>
                    <a:lnTo>
                      <a:pt x="338" y="340"/>
                    </a:lnTo>
                    <a:lnTo>
                      <a:pt x="344" y="346"/>
                    </a:lnTo>
                    <a:lnTo>
                      <a:pt x="351" y="350"/>
                    </a:lnTo>
                    <a:lnTo>
                      <a:pt x="357" y="356"/>
                    </a:lnTo>
                    <a:lnTo>
                      <a:pt x="368" y="371"/>
                    </a:lnTo>
                    <a:lnTo>
                      <a:pt x="377" y="386"/>
                    </a:lnTo>
                    <a:lnTo>
                      <a:pt x="387" y="405"/>
                    </a:lnTo>
                    <a:lnTo>
                      <a:pt x="394" y="427"/>
                    </a:lnTo>
                    <a:lnTo>
                      <a:pt x="400" y="449"/>
                    </a:lnTo>
                    <a:lnTo>
                      <a:pt x="405" y="471"/>
                    </a:lnTo>
                    <a:lnTo>
                      <a:pt x="408" y="494"/>
                    </a:lnTo>
                    <a:lnTo>
                      <a:pt x="411" y="518"/>
                    </a:lnTo>
                    <a:lnTo>
                      <a:pt x="411" y="542"/>
                    </a:lnTo>
                    <a:lnTo>
                      <a:pt x="411" y="566"/>
                    </a:lnTo>
                    <a:lnTo>
                      <a:pt x="408" y="590"/>
                    </a:lnTo>
                    <a:lnTo>
                      <a:pt x="405" y="612"/>
                    </a:lnTo>
                    <a:lnTo>
                      <a:pt x="400" y="635"/>
                    </a:lnTo>
                    <a:lnTo>
                      <a:pt x="393" y="658"/>
                    </a:lnTo>
                    <a:lnTo>
                      <a:pt x="386" y="679"/>
                    </a:lnTo>
                    <a:lnTo>
                      <a:pt x="376" y="699"/>
                    </a:lnTo>
                    <a:lnTo>
                      <a:pt x="365" y="718"/>
                    </a:lnTo>
                    <a:lnTo>
                      <a:pt x="353" y="735"/>
                    </a:lnTo>
                    <a:lnTo>
                      <a:pt x="319" y="757"/>
                    </a:lnTo>
                    <a:close/>
                    <a:moveTo>
                      <a:pt x="571" y="866"/>
                    </a:moveTo>
                    <a:lnTo>
                      <a:pt x="448" y="866"/>
                    </a:lnTo>
                    <a:lnTo>
                      <a:pt x="444" y="859"/>
                    </a:lnTo>
                    <a:lnTo>
                      <a:pt x="442" y="848"/>
                    </a:lnTo>
                    <a:lnTo>
                      <a:pt x="441" y="836"/>
                    </a:lnTo>
                    <a:lnTo>
                      <a:pt x="438" y="823"/>
                    </a:lnTo>
                    <a:lnTo>
                      <a:pt x="436" y="809"/>
                    </a:lnTo>
                    <a:lnTo>
                      <a:pt x="434" y="797"/>
                    </a:lnTo>
                    <a:lnTo>
                      <a:pt x="431" y="792"/>
                    </a:lnTo>
                    <a:lnTo>
                      <a:pt x="429" y="787"/>
                    </a:lnTo>
                    <a:lnTo>
                      <a:pt x="426" y="782"/>
                    </a:lnTo>
                    <a:lnTo>
                      <a:pt x="424" y="780"/>
                    </a:lnTo>
                    <a:lnTo>
                      <a:pt x="414" y="793"/>
                    </a:lnTo>
                    <a:lnTo>
                      <a:pt x="405" y="805"/>
                    </a:lnTo>
                    <a:lnTo>
                      <a:pt x="394" y="817"/>
                    </a:lnTo>
                    <a:lnTo>
                      <a:pt x="382" y="828"/>
                    </a:lnTo>
                    <a:lnTo>
                      <a:pt x="370" y="837"/>
                    </a:lnTo>
                    <a:lnTo>
                      <a:pt x="358" y="847"/>
                    </a:lnTo>
                    <a:lnTo>
                      <a:pt x="345" y="855"/>
                    </a:lnTo>
                    <a:lnTo>
                      <a:pt x="331" y="863"/>
                    </a:lnTo>
                    <a:lnTo>
                      <a:pt x="316" y="870"/>
                    </a:lnTo>
                    <a:lnTo>
                      <a:pt x="302" y="874"/>
                    </a:lnTo>
                    <a:lnTo>
                      <a:pt x="286" y="879"/>
                    </a:lnTo>
                    <a:lnTo>
                      <a:pt x="272" y="882"/>
                    </a:lnTo>
                    <a:lnTo>
                      <a:pt x="255" y="884"/>
                    </a:lnTo>
                    <a:lnTo>
                      <a:pt x="240" y="885"/>
                    </a:lnTo>
                    <a:lnTo>
                      <a:pt x="223" y="884"/>
                    </a:lnTo>
                    <a:lnTo>
                      <a:pt x="207" y="883"/>
                    </a:lnTo>
                    <a:lnTo>
                      <a:pt x="192" y="879"/>
                    </a:lnTo>
                    <a:lnTo>
                      <a:pt x="176" y="876"/>
                    </a:lnTo>
                    <a:lnTo>
                      <a:pt x="161" y="870"/>
                    </a:lnTo>
                    <a:lnTo>
                      <a:pt x="146" y="864"/>
                    </a:lnTo>
                    <a:lnTo>
                      <a:pt x="132" y="855"/>
                    </a:lnTo>
                    <a:lnTo>
                      <a:pt x="117" y="847"/>
                    </a:lnTo>
                    <a:lnTo>
                      <a:pt x="104" y="837"/>
                    </a:lnTo>
                    <a:lnTo>
                      <a:pt x="92" y="827"/>
                    </a:lnTo>
                    <a:lnTo>
                      <a:pt x="80" y="816"/>
                    </a:lnTo>
                    <a:lnTo>
                      <a:pt x="70" y="804"/>
                    </a:lnTo>
                    <a:lnTo>
                      <a:pt x="59" y="791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5" y="749"/>
                    </a:lnTo>
                    <a:lnTo>
                      <a:pt x="29" y="735"/>
                    </a:lnTo>
                    <a:lnTo>
                      <a:pt x="24" y="720"/>
                    </a:lnTo>
                    <a:lnTo>
                      <a:pt x="16" y="690"/>
                    </a:lnTo>
                    <a:lnTo>
                      <a:pt x="10" y="659"/>
                    </a:lnTo>
                    <a:lnTo>
                      <a:pt x="5" y="628"/>
                    </a:lnTo>
                    <a:lnTo>
                      <a:pt x="1" y="596"/>
                    </a:lnTo>
                    <a:lnTo>
                      <a:pt x="0" y="563"/>
                    </a:lnTo>
                    <a:lnTo>
                      <a:pt x="0" y="531"/>
                    </a:lnTo>
                    <a:lnTo>
                      <a:pt x="3" y="499"/>
                    </a:lnTo>
                    <a:lnTo>
                      <a:pt x="6" y="467"/>
                    </a:lnTo>
                    <a:lnTo>
                      <a:pt x="12" y="435"/>
                    </a:lnTo>
                    <a:lnTo>
                      <a:pt x="20" y="405"/>
                    </a:lnTo>
                    <a:lnTo>
                      <a:pt x="26" y="390"/>
                    </a:lnTo>
                    <a:lnTo>
                      <a:pt x="31" y="376"/>
                    </a:lnTo>
                    <a:lnTo>
                      <a:pt x="37" y="361"/>
                    </a:lnTo>
                    <a:lnTo>
                      <a:pt x="44" y="348"/>
                    </a:lnTo>
                    <a:lnTo>
                      <a:pt x="52" y="335"/>
                    </a:lnTo>
                    <a:lnTo>
                      <a:pt x="60" y="322"/>
                    </a:lnTo>
                    <a:lnTo>
                      <a:pt x="68" y="309"/>
                    </a:lnTo>
                    <a:lnTo>
                      <a:pt x="78" y="297"/>
                    </a:lnTo>
                    <a:lnTo>
                      <a:pt x="89" y="286"/>
                    </a:lnTo>
                    <a:lnTo>
                      <a:pt x="100" y="274"/>
                    </a:lnTo>
                    <a:lnTo>
                      <a:pt x="110" y="264"/>
                    </a:lnTo>
                    <a:lnTo>
                      <a:pt x="123" y="254"/>
                    </a:lnTo>
                    <a:lnTo>
                      <a:pt x="135" y="245"/>
                    </a:lnTo>
                    <a:lnTo>
                      <a:pt x="150" y="237"/>
                    </a:lnTo>
                    <a:lnTo>
                      <a:pt x="164" y="231"/>
                    </a:lnTo>
                    <a:lnTo>
                      <a:pt x="179" y="225"/>
                    </a:lnTo>
                    <a:lnTo>
                      <a:pt x="195" y="221"/>
                    </a:lnTo>
                    <a:lnTo>
                      <a:pt x="211" y="218"/>
                    </a:lnTo>
                    <a:lnTo>
                      <a:pt x="228" y="215"/>
                    </a:lnTo>
                    <a:lnTo>
                      <a:pt x="244" y="214"/>
                    </a:lnTo>
                    <a:lnTo>
                      <a:pt x="261" y="214"/>
                    </a:lnTo>
                    <a:lnTo>
                      <a:pt x="277" y="215"/>
                    </a:lnTo>
                    <a:lnTo>
                      <a:pt x="293" y="218"/>
                    </a:lnTo>
                    <a:lnTo>
                      <a:pt x="309" y="221"/>
                    </a:lnTo>
                    <a:lnTo>
                      <a:pt x="323" y="225"/>
                    </a:lnTo>
                    <a:lnTo>
                      <a:pt x="338" y="231"/>
                    </a:lnTo>
                    <a:lnTo>
                      <a:pt x="351" y="237"/>
                    </a:lnTo>
                    <a:lnTo>
                      <a:pt x="364" y="244"/>
                    </a:lnTo>
                    <a:lnTo>
                      <a:pt x="370" y="249"/>
                    </a:lnTo>
                    <a:lnTo>
                      <a:pt x="377" y="255"/>
                    </a:lnTo>
                    <a:lnTo>
                      <a:pt x="383" y="262"/>
                    </a:lnTo>
                    <a:lnTo>
                      <a:pt x="390" y="268"/>
                    </a:lnTo>
                    <a:lnTo>
                      <a:pt x="396" y="275"/>
                    </a:lnTo>
                    <a:lnTo>
                      <a:pt x="402" y="281"/>
                    </a:lnTo>
                    <a:lnTo>
                      <a:pt x="408" y="285"/>
                    </a:lnTo>
                    <a:lnTo>
                      <a:pt x="414" y="288"/>
                    </a:lnTo>
                    <a:lnTo>
                      <a:pt x="414" y="25"/>
                    </a:lnTo>
                    <a:lnTo>
                      <a:pt x="412" y="23"/>
                    </a:lnTo>
                    <a:lnTo>
                      <a:pt x="410" y="20"/>
                    </a:lnTo>
                    <a:lnTo>
                      <a:pt x="408" y="19"/>
                    </a:lnTo>
                    <a:lnTo>
                      <a:pt x="406" y="17"/>
                    </a:lnTo>
                    <a:lnTo>
                      <a:pt x="404" y="14"/>
                    </a:lnTo>
                    <a:lnTo>
                      <a:pt x="402" y="12"/>
                    </a:lnTo>
                    <a:lnTo>
                      <a:pt x="400" y="9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562" y="0"/>
                    </a:lnTo>
                    <a:lnTo>
                      <a:pt x="558" y="751"/>
                    </a:lnTo>
                    <a:lnTo>
                      <a:pt x="559" y="767"/>
                    </a:lnTo>
                    <a:lnTo>
                      <a:pt x="561" y="781"/>
                    </a:lnTo>
                    <a:lnTo>
                      <a:pt x="564" y="794"/>
                    </a:lnTo>
                    <a:lnTo>
                      <a:pt x="569" y="806"/>
                    </a:lnTo>
                    <a:lnTo>
                      <a:pt x="574" y="818"/>
                    </a:lnTo>
                    <a:lnTo>
                      <a:pt x="580" y="831"/>
                    </a:lnTo>
                    <a:lnTo>
                      <a:pt x="583" y="843"/>
                    </a:lnTo>
                    <a:lnTo>
                      <a:pt x="587" y="858"/>
                    </a:lnTo>
                    <a:lnTo>
                      <a:pt x="584" y="859"/>
                    </a:lnTo>
                    <a:lnTo>
                      <a:pt x="582" y="861"/>
                    </a:lnTo>
                    <a:lnTo>
                      <a:pt x="580" y="863"/>
                    </a:lnTo>
                    <a:lnTo>
                      <a:pt x="578" y="864"/>
                    </a:lnTo>
                    <a:lnTo>
                      <a:pt x="576" y="865"/>
                    </a:lnTo>
                    <a:lnTo>
                      <a:pt x="575" y="866"/>
                    </a:lnTo>
                    <a:lnTo>
                      <a:pt x="572" y="866"/>
                    </a:lnTo>
                    <a:lnTo>
                      <a:pt x="571" y="86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7" name="Freeform 101"/>
              <p:cNvSpPr>
                <a:spLocks/>
              </p:cNvSpPr>
              <p:nvPr/>
            </p:nvSpPr>
            <p:spPr bwMode="auto">
              <a:xfrm>
                <a:off x="3115" y="2603"/>
                <a:ext cx="33" cy="14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2" y="852"/>
                  </a:cxn>
                  <a:cxn ang="0">
                    <a:pos x="4" y="848"/>
                  </a:cxn>
                  <a:cxn ang="0">
                    <a:pos x="7" y="844"/>
                  </a:cxn>
                  <a:cxn ang="0">
                    <a:pos x="9" y="841"/>
                  </a:cxn>
                  <a:cxn ang="0">
                    <a:pos x="10" y="836"/>
                  </a:cxn>
                  <a:cxn ang="0">
                    <a:pos x="13" y="832"/>
                  </a:cxn>
                  <a:cxn ang="0">
                    <a:pos x="13" y="829"/>
                  </a:cxn>
                  <a:cxn ang="0">
                    <a:pos x="14" y="825"/>
                  </a:cxn>
                  <a:cxn ang="0">
                    <a:pos x="14" y="24"/>
                  </a:cxn>
                  <a:cxn ang="0">
                    <a:pos x="13" y="20"/>
                  </a:cxn>
                  <a:cxn ang="0">
                    <a:pos x="11" y="15"/>
                  </a:cxn>
                  <a:cxn ang="0">
                    <a:pos x="8" y="12"/>
                  </a:cxn>
                  <a:cxn ang="0">
                    <a:pos x="5" y="8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97" y="1"/>
                  </a:cxn>
                  <a:cxn ang="0">
                    <a:pos x="195" y="5"/>
                  </a:cxn>
                  <a:cxn ang="0">
                    <a:pos x="191" y="9"/>
                  </a:cxn>
                  <a:cxn ang="0">
                    <a:pos x="189" y="13"/>
                  </a:cxn>
                  <a:cxn ang="0">
                    <a:pos x="186" y="17"/>
                  </a:cxn>
                  <a:cxn ang="0">
                    <a:pos x="183" y="20"/>
                  </a:cxn>
                  <a:cxn ang="0">
                    <a:pos x="182" y="24"/>
                  </a:cxn>
                  <a:cxn ang="0">
                    <a:pos x="180" y="27"/>
                  </a:cxn>
                  <a:cxn ang="0">
                    <a:pos x="179" y="31"/>
                  </a:cxn>
                  <a:cxn ang="0">
                    <a:pos x="179" y="819"/>
                  </a:cxn>
                  <a:cxn ang="0">
                    <a:pos x="183" y="824"/>
                  </a:cxn>
                  <a:cxn ang="0">
                    <a:pos x="186" y="830"/>
                  </a:cxn>
                  <a:cxn ang="0">
                    <a:pos x="190" y="836"/>
                  </a:cxn>
                  <a:cxn ang="0">
                    <a:pos x="193" y="842"/>
                  </a:cxn>
                  <a:cxn ang="0">
                    <a:pos x="197" y="847"/>
                  </a:cxn>
                  <a:cxn ang="0">
                    <a:pos x="199" y="852"/>
                  </a:cxn>
                  <a:cxn ang="0">
                    <a:pos x="199" y="853"/>
                  </a:cxn>
                  <a:cxn ang="0">
                    <a:pos x="199" y="854"/>
                  </a:cxn>
                  <a:cxn ang="0">
                    <a:pos x="199" y="855"/>
                  </a:cxn>
                  <a:cxn ang="0">
                    <a:pos x="198" y="855"/>
                  </a:cxn>
                  <a:cxn ang="0">
                    <a:pos x="0" y="855"/>
                  </a:cxn>
                </a:cxnLst>
                <a:rect l="0" t="0" r="r" b="b"/>
                <a:pathLst>
                  <a:path w="199" h="855">
                    <a:moveTo>
                      <a:pt x="0" y="855"/>
                    </a:moveTo>
                    <a:lnTo>
                      <a:pt x="2" y="852"/>
                    </a:lnTo>
                    <a:lnTo>
                      <a:pt x="4" y="848"/>
                    </a:lnTo>
                    <a:lnTo>
                      <a:pt x="7" y="844"/>
                    </a:lnTo>
                    <a:lnTo>
                      <a:pt x="9" y="841"/>
                    </a:lnTo>
                    <a:lnTo>
                      <a:pt x="10" y="836"/>
                    </a:lnTo>
                    <a:lnTo>
                      <a:pt x="13" y="832"/>
                    </a:lnTo>
                    <a:lnTo>
                      <a:pt x="13" y="829"/>
                    </a:lnTo>
                    <a:lnTo>
                      <a:pt x="14" y="825"/>
                    </a:lnTo>
                    <a:lnTo>
                      <a:pt x="14" y="24"/>
                    </a:lnTo>
                    <a:lnTo>
                      <a:pt x="13" y="20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97" y="1"/>
                    </a:lnTo>
                    <a:lnTo>
                      <a:pt x="195" y="5"/>
                    </a:lnTo>
                    <a:lnTo>
                      <a:pt x="191" y="9"/>
                    </a:lnTo>
                    <a:lnTo>
                      <a:pt x="189" y="13"/>
                    </a:lnTo>
                    <a:lnTo>
                      <a:pt x="186" y="17"/>
                    </a:lnTo>
                    <a:lnTo>
                      <a:pt x="183" y="20"/>
                    </a:lnTo>
                    <a:lnTo>
                      <a:pt x="182" y="24"/>
                    </a:lnTo>
                    <a:lnTo>
                      <a:pt x="180" y="27"/>
                    </a:lnTo>
                    <a:lnTo>
                      <a:pt x="179" y="31"/>
                    </a:lnTo>
                    <a:lnTo>
                      <a:pt x="179" y="819"/>
                    </a:lnTo>
                    <a:lnTo>
                      <a:pt x="183" y="824"/>
                    </a:lnTo>
                    <a:lnTo>
                      <a:pt x="186" y="830"/>
                    </a:lnTo>
                    <a:lnTo>
                      <a:pt x="190" y="836"/>
                    </a:lnTo>
                    <a:lnTo>
                      <a:pt x="193" y="842"/>
                    </a:lnTo>
                    <a:lnTo>
                      <a:pt x="197" y="847"/>
                    </a:lnTo>
                    <a:lnTo>
                      <a:pt x="199" y="852"/>
                    </a:lnTo>
                    <a:lnTo>
                      <a:pt x="199" y="853"/>
                    </a:lnTo>
                    <a:lnTo>
                      <a:pt x="199" y="854"/>
                    </a:lnTo>
                    <a:lnTo>
                      <a:pt x="199" y="855"/>
                    </a:lnTo>
                    <a:lnTo>
                      <a:pt x="198" y="855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638" name="Group 102"/>
            <p:cNvGrpSpPr>
              <a:grpSpLocks/>
            </p:cNvGrpSpPr>
            <p:nvPr/>
          </p:nvGrpSpPr>
          <p:grpSpPr bwMode="auto">
            <a:xfrm>
              <a:off x="1177" y="1614"/>
              <a:ext cx="1888" cy="970"/>
              <a:chOff x="1177" y="1610"/>
              <a:chExt cx="1888" cy="970"/>
            </a:xfrm>
          </p:grpSpPr>
          <p:sp>
            <p:nvSpPr>
              <p:cNvPr id="321639" name="Freeform 103"/>
              <p:cNvSpPr>
                <a:spLocks/>
              </p:cNvSpPr>
              <p:nvPr/>
            </p:nvSpPr>
            <p:spPr bwMode="auto">
              <a:xfrm>
                <a:off x="2882" y="2425"/>
                <a:ext cx="183" cy="91"/>
              </a:xfrm>
              <a:custGeom>
                <a:avLst/>
                <a:gdLst/>
                <a:ahLst/>
                <a:cxnLst>
                  <a:cxn ang="0">
                    <a:pos x="781" y="356"/>
                  </a:cxn>
                  <a:cxn ang="0">
                    <a:pos x="880" y="549"/>
                  </a:cxn>
                  <a:cxn ang="0">
                    <a:pos x="543" y="361"/>
                  </a:cxn>
                  <a:cxn ang="0">
                    <a:pos x="194" y="368"/>
                  </a:cxn>
                  <a:cxn ang="0">
                    <a:pos x="301" y="229"/>
                  </a:cxn>
                  <a:cxn ang="0">
                    <a:pos x="0" y="27"/>
                  </a:cxn>
                  <a:cxn ang="0">
                    <a:pos x="390" y="116"/>
                  </a:cxn>
                  <a:cxn ang="0">
                    <a:pos x="558" y="0"/>
                  </a:cxn>
                  <a:cxn ang="0">
                    <a:pos x="702" y="203"/>
                  </a:cxn>
                  <a:cxn ang="0">
                    <a:pos x="1098" y="324"/>
                  </a:cxn>
                  <a:cxn ang="0">
                    <a:pos x="781" y="356"/>
                  </a:cxn>
                </a:cxnLst>
                <a:rect l="0" t="0" r="r" b="b"/>
                <a:pathLst>
                  <a:path w="1098" h="549">
                    <a:moveTo>
                      <a:pt x="781" y="356"/>
                    </a:moveTo>
                    <a:lnTo>
                      <a:pt x="880" y="549"/>
                    </a:lnTo>
                    <a:lnTo>
                      <a:pt x="543" y="361"/>
                    </a:lnTo>
                    <a:lnTo>
                      <a:pt x="194" y="368"/>
                    </a:lnTo>
                    <a:lnTo>
                      <a:pt x="301" y="229"/>
                    </a:lnTo>
                    <a:lnTo>
                      <a:pt x="0" y="27"/>
                    </a:lnTo>
                    <a:lnTo>
                      <a:pt x="390" y="116"/>
                    </a:lnTo>
                    <a:lnTo>
                      <a:pt x="558" y="0"/>
                    </a:lnTo>
                    <a:lnTo>
                      <a:pt x="702" y="203"/>
                    </a:lnTo>
                    <a:lnTo>
                      <a:pt x="1098" y="324"/>
                    </a:lnTo>
                    <a:lnTo>
                      <a:pt x="781" y="35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0" name="Freeform 104"/>
              <p:cNvSpPr>
                <a:spLocks/>
              </p:cNvSpPr>
              <p:nvPr/>
            </p:nvSpPr>
            <p:spPr bwMode="auto">
              <a:xfrm>
                <a:off x="2603" y="1841"/>
                <a:ext cx="159" cy="69"/>
              </a:xfrm>
              <a:custGeom>
                <a:avLst/>
                <a:gdLst/>
                <a:ahLst/>
                <a:cxnLst>
                  <a:cxn ang="0">
                    <a:pos x="680" y="287"/>
                  </a:cxn>
                  <a:cxn ang="0">
                    <a:pos x="746" y="420"/>
                  </a:cxn>
                  <a:cxn ang="0">
                    <a:pos x="452" y="274"/>
                  </a:cxn>
                  <a:cxn ang="0">
                    <a:pos x="152" y="260"/>
                  </a:cxn>
                  <a:cxn ang="0">
                    <a:pos x="252" y="165"/>
                  </a:cxn>
                  <a:cxn ang="0">
                    <a:pos x="0" y="7"/>
                  </a:cxn>
                  <a:cxn ang="0">
                    <a:pos x="331" y="85"/>
                  </a:cxn>
                  <a:cxn ang="0">
                    <a:pos x="486" y="0"/>
                  </a:cxn>
                  <a:cxn ang="0">
                    <a:pos x="616" y="159"/>
                  </a:cxn>
                  <a:cxn ang="0">
                    <a:pos x="949" y="260"/>
                  </a:cxn>
                  <a:cxn ang="0">
                    <a:pos x="680" y="287"/>
                  </a:cxn>
                </a:cxnLst>
                <a:rect l="0" t="0" r="r" b="b"/>
                <a:pathLst>
                  <a:path w="949" h="420">
                    <a:moveTo>
                      <a:pt x="680" y="287"/>
                    </a:moveTo>
                    <a:lnTo>
                      <a:pt x="746" y="420"/>
                    </a:lnTo>
                    <a:lnTo>
                      <a:pt x="452" y="274"/>
                    </a:lnTo>
                    <a:lnTo>
                      <a:pt x="152" y="260"/>
                    </a:lnTo>
                    <a:lnTo>
                      <a:pt x="252" y="165"/>
                    </a:lnTo>
                    <a:lnTo>
                      <a:pt x="0" y="7"/>
                    </a:lnTo>
                    <a:lnTo>
                      <a:pt x="331" y="85"/>
                    </a:lnTo>
                    <a:lnTo>
                      <a:pt x="486" y="0"/>
                    </a:lnTo>
                    <a:lnTo>
                      <a:pt x="616" y="159"/>
                    </a:lnTo>
                    <a:lnTo>
                      <a:pt x="949" y="260"/>
                    </a:lnTo>
                    <a:lnTo>
                      <a:pt x="680" y="28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1" name="Freeform 105"/>
              <p:cNvSpPr>
                <a:spLocks/>
              </p:cNvSpPr>
              <p:nvPr/>
            </p:nvSpPr>
            <p:spPr bwMode="auto">
              <a:xfrm>
                <a:off x="2503" y="2484"/>
                <a:ext cx="189" cy="96"/>
              </a:xfrm>
              <a:custGeom>
                <a:avLst/>
                <a:gdLst/>
                <a:ahLst/>
                <a:cxnLst>
                  <a:cxn ang="0">
                    <a:pos x="819" y="361"/>
                  </a:cxn>
                  <a:cxn ang="0">
                    <a:pos x="890" y="576"/>
                  </a:cxn>
                  <a:cxn ang="0">
                    <a:pos x="522" y="377"/>
                  </a:cxn>
                  <a:cxn ang="0">
                    <a:pos x="179" y="389"/>
                  </a:cxn>
                  <a:cxn ang="0">
                    <a:pos x="304" y="238"/>
                  </a:cxn>
                  <a:cxn ang="0">
                    <a:pos x="0" y="32"/>
                  </a:cxn>
                  <a:cxn ang="0">
                    <a:pos x="419" y="129"/>
                  </a:cxn>
                  <a:cxn ang="0">
                    <a:pos x="582" y="0"/>
                  </a:cxn>
                  <a:cxn ang="0">
                    <a:pos x="709" y="197"/>
                  </a:cxn>
                  <a:cxn ang="0">
                    <a:pos x="1138" y="331"/>
                  </a:cxn>
                  <a:cxn ang="0">
                    <a:pos x="819" y="361"/>
                  </a:cxn>
                </a:cxnLst>
                <a:rect l="0" t="0" r="r" b="b"/>
                <a:pathLst>
                  <a:path w="1138" h="576">
                    <a:moveTo>
                      <a:pt x="819" y="361"/>
                    </a:moveTo>
                    <a:lnTo>
                      <a:pt x="890" y="576"/>
                    </a:lnTo>
                    <a:lnTo>
                      <a:pt x="522" y="377"/>
                    </a:lnTo>
                    <a:lnTo>
                      <a:pt x="179" y="389"/>
                    </a:lnTo>
                    <a:lnTo>
                      <a:pt x="304" y="238"/>
                    </a:lnTo>
                    <a:lnTo>
                      <a:pt x="0" y="32"/>
                    </a:lnTo>
                    <a:lnTo>
                      <a:pt x="419" y="129"/>
                    </a:lnTo>
                    <a:lnTo>
                      <a:pt x="582" y="0"/>
                    </a:lnTo>
                    <a:lnTo>
                      <a:pt x="709" y="197"/>
                    </a:lnTo>
                    <a:lnTo>
                      <a:pt x="1138" y="331"/>
                    </a:lnTo>
                    <a:lnTo>
                      <a:pt x="819" y="36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2" name="Freeform 106"/>
              <p:cNvSpPr>
                <a:spLocks/>
              </p:cNvSpPr>
              <p:nvPr/>
            </p:nvSpPr>
            <p:spPr bwMode="auto">
              <a:xfrm>
                <a:off x="2192" y="1686"/>
                <a:ext cx="156" cy="66"/>
              </a:xfrm>
              <a:custGeom>
                <a:avLst/>
                <a:gdLst/>
                <a:ahLst/>
                <a:cxnLst>
                  <a:cxn ang="0">
                    <a:pos x="685" y="259"/>
                  </a:cxn>
                  <a:cxn ang="0">
                    <a:pos x="711" y="399"/>
                  </a:cxn>
                  <a:cxn ang="0">
                    <a:pos x="405" y="234"/>
                  </a:cxn>
                  <a:cxn ang="0">
                    <a:pos x="124" y="243"/>
                  </a:cxn>
                  <a:cxn ang="0">
                    <a:pos x="238" y="147"/>
                  </a:cxn>
                  <a:cxn ang="0">
                    <a:pos x="0" y="0"/>
                  </a:cxn>
                  <a:cxn ang="0">
                    <a:pos x="329" y="70"/>
                  </a:cxn>
                  <a:cxn ang="0">
                    <a:pos x="487" y="0"/>
                  </a:cxn>
                  <a:cxn ang="0">
                    <a:pos x="613" y="152"/>
                  </a:cxn>
                  <a:cxn ang="0">
                    <a:pos x="934" y="252"/>
                  </a:cxn>
                  <a:cxn ang="0">
                    <a:pos x="685" y="259"/>
                  </a:cxn>
                </a:cxnLst>
                <a:rect l="0" t="0" r="r" b="b"/>
                <a:pathLst>
                  <a:path w="934" h="399">
                    <a:moveTo>
                      <a:pt x="685" y="259"/>
                    </a:moveTo>
                    <a:lnTo>
                      <a:pt x="711" y="399"/>
                    </a:lnTo>
                    <a:lnTo>
                      <a:pt x="405" y="234"/>
                    </a:lnTo>
                    <a:lnTo>
                      <a:pt x="124" y="243"/>
                    </a:lnTo>
                    <a:lnTo>
                      <a:pt x="238" y="147"/>
                    </a:lnTo>
                    <a:lnTo>
                      <a:pt x="0" y="0"/>
                    </a:lnTo>
                    <a:lnTo>
                      <a:pt x="329" y="70"/>
                    </a:lnTo>
                    <a:lnTo>
                      <a:pt x="487" y="0"/>
                    </a:lnTo>
                    <a:lnTo>
                      <a:pt x="613" y="152"/>
                    </a:lnTo>
                    <a:lnTo>
                      <a:pt x="934" y="252"/>
                    </a:lnTo>
                    <a:lnTo>
                      <a:pt x="685" y="25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3" name="Freeform 107"/>
              <p:cNvSpPr>
                <a:spLocks/>
              </p:cNvSpPr>
              <p:nvPr/>
            </p:nvSpPr>
            <p:spPr bwMode="auto">
              <a:xfrm>
                <a:off x="1981" y="2406"/>
                <a:ext cx="193" cy="95"/>
              </a:xfrm>
              <a:custGeom>
                <a:avLst/>
                <a:gdLst/>
                <a:ahLst/>
                <a:cxnLst>
                  <a:cxn ang="0">
                    <a:pos x="1157" y="341"/>
                  </a:cxn>
                  <a:cxn ang="0">
                    <a:pos x="807" y="366"/>
                  </a:cxn>
                  <a:cxn ang="0">
                    <a:pos x="860" y="570"/>
                  </a:cxn>
                  <a:cxn ang="0">
                    <a:pos x="527" y="374"/>
                  </a:cxn>
                  <a:cxn ang="0">
                    <a:pos x="144" y="381"/>
                  </a:cxn>
                  <a:cxn ang="0">
                    <a:pos x="297" y="241"/>
                  </a:cxn>
                  <a:cxn ang="0">
                    <a:pos x="0" y="23"/>
                  </a:cxn>
                  <a:cxn ang="0">
                    <a:pos x="410" y="124"/>
                  </a:cxn>
                  <a:cxn ang="0">
                    <a:pos x="633" y="0"/>
                  </a:cxn>
                  <a:cxn ang="0">
                    <a:pos x="738" y="208"/>
                  </a:cxn>
                  <a:cxn ang="0">
                    <a:pos x="1157" y="341"/>
                  </a:cxn>
                </a:cxnLst>
                <a:rect l="0" t="0" r="r" b="b"/>
                <a:pathLst>
                  <a:path w="1157" h="570">
                    <a:moveTo>
                      <a:pt x="1157" y="341"/>
                    </a:moveTo>
                    <a:lnTo>
                      <a:pt x="807" y="366"/>
                    </a:lnTo>
                    <a:lnTo>
                      <a:pt x="860" y="570"/>
                    </a:lnTo>
                    <a:lnTo>
                      <a:pt x="527" y="374"/>
                    </a:lnTo>
                    <a:lnTo>
                      <a:pt x="144" y="381"/>
                    </a:lnTo>
                    <a:lnTo>
                      <a:pt x="297" y="241"/>
                    </a:lnTo>
                    <a:lnTo>
                      <a:pt x="0" y="23"/>
                    </a:lnTo>
                    <a:lnTo>
                      <a:pt x="410" y="124"/>
                    </a:lnTo>
                    <a:lnTo>
                      <a:pt x="633" y="0"/>
                    </a:lnTo>
                    <a:lnTo>
                      <a:pt x="738" y="208"/>
                    </a:lnTo>
                    <a:lnTo>
                      <a:pt x="1157" y="34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4" name="Freeform 108"/>
              <p:cNvSpPr>
                <a:spLocks/>
              </p:cNvSpPr>
              <p:nvPr/>
            </p:nvSpPr>
            <p:spPr bwMode="auto">
              <a:xfrm>
                <a:off x="1755" y="1610"/>
                <a:ext cx="160" cy="67"/>
              </a:xfrm>
              <a:custGeom>
                <a:avLst/>
                <a:gdLst/>
                <a:ahLst/>
                <a:cxnLst>
                  <a:cxn ang="0">
                    <a:pos x="672" y="264"/>
                  </a:cxn>
                  <a:cxn ang="0">
                    <a:pos x="700" y="403"/>
                  </a:cxn>
                  <a:cxn ang="0">
                    <a:pos x="440" y="262"/>
                  </a:cxn>
                  <a:cxn ang="0">
                    <a:pos x="102" y="250"/>
                  </a:cxn>
                  <a:cxn ang="0">
                    <a:pos x="236" y="151"/>
                  </a:cxn>
                  <a:cxn ang="0">
                    <a:pos x="0" y="0"/>
                  </a:cxn>
                  <a:cxn ang="0">
                    <a:pos x="333" y="78"/>
                  </a:cxn>
                  <a:cxn ang="0">
                    <a:pos x="515" y="8"/>
                  </a:cxn>
                  <a:cxn ang="0">
                    <a:pos x="613" y="151"/>
                  </a:cxn>
                  <a:cxn ang="0">
                    <a:pos x="956" y="262"/>
                  </a:cxn>
                  <a:cxn ang="0">
                    <a:pos x="672" y="264"/>
                  </a:cxn>
                </a:cxnLst>
                <a:rect l="0" t="0" r="r" b="b"/>
                <a:pathLst>
                  <a:path w="956" h="403">
                    <a:moveTo>
                      <a:pt x="672" y="264"/>
                    </a:moveTo>
                    <a:lnTo>
                      <a:pt x="700" y="403"/>
                    </a:lnTo>
                    <a:lnTo>
                      <a:pt x="440" y="262"/>
                    </a:lnTo>
                    <a:lnTo>
                      <a:pt x="102" y="250"/>
                    </a:lnTo>
                    <a:lnTo>
                      <a:pt x="236" y="151"/>
                    </a:lnTo>
                    <a:lnTo>
                      <a:pt x="0" y="0"/>
                    </a:lnTo>
                    <a:lnTo>
                      <a:pt x="333" y="78"/>
                    </a:lnTo>
                    <a:lnTo>
                      <a:pt x="515" y="8"/>
                    </a:lnTo>
                    <a:lnTo>
                      <a:pt x="613" y="151"/>
                    </a:lnTo>
                    <a:lnTo>
                      <a:pt x="956" y="262"/>
                    </a:lnTo>
                    <a:lnTo>
                      <a:pt x="672" y="26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5" name="Freeform 109"/>
              <p:cNvSpPr>
                <a:spLocks/>
              </p:cNvSpPr>
              <p:nvPr/>
            </p:nvSpPr>
            <p:spPr bwMode="auto">
              <a:xfrm>
                <a:off x="1494" y="2211"/>
                <a:ext cx="189" cy="90"/>
              </a:xfrm>
              <a:custGeom>
                <a:avLst/>
                <a:gdLst/>
                <a:ahLst/>
                <a:cxnLst>
                  <a:cxn ang="0">
                    <a:pos x="1135" y="325"/>
                  </a:cxn>
                  <a:cxn ang="0">
                    <a:pos x="791" y="349"/>
                  </a:cxn>
                  <a:cxn ang="0">
                    <a:pos x="815" y="540"/>
                  </a:cxn>
                  <a:cxn ang="0">
                    <a:pos x="491" y="350"/>
                  </a:cxn>
                  <a:cxn ang="0">
                    <a:pos x="99" y="349"/>
                  </a:cxn>
                  <a:cxn ang="0">
                    <a:pos x="281" y="216"/>
                  </a:cxn>
                  <a:cxn ang="0">
                    <a:pos x="0" y="13"/>
                  </a:cxn>
                  <a:cxn ang="0">
                    <a:pos x="446" y="110"/>
                  </a:cxn>
                  <a:cxn ang="0">
                    <a:pos x="626" y="0"/>
                  </a:cxn>
                  <a:cxn ang="0">
                    <a:pos x="744" y="204"/>
                  </a:cxn>
                  <a:cxn ang="0">
                    <a:pos x="1135" y="325"/>
                  </a:cxn>
                </a:cxnLst>
                <a:rect l="0" t="0" r="r" b="b"/>
                <a:pathLst>
                  <a:path w="1135" h="540">
                    <a:moveTo>
                      <a:pt x="1135" y="325"/>
                    </a:moveTo>
                    <a:lnTo>
                      <a:pt x="791" y="349"/>
                    </a:lnTo>
                    <a:lnTo>
                      <a:pt x="815" y="540"/>
                    </a:lnTo>
                    <a:lnTo>
                      <a:pt x="491" y="350"/>
                    </a:lnTo>
                    <a:lnTo>
                      <a:pt x="99" y="349"/>
                    </a:lnTo>
                    <a:lnTo>
                      <a:pt x="281" y="216"/>
                    </a:lnTo>
                    <a:lnTo>
                      <a:pt x="0" y="13"/>
                    </a:lnTo>
                    <a:lnTo>
                      <a:pt x="446" y="110"/>
                    </a:lnTo>
                    <a:lnTo>
                      <a:pt x="626" y="0"/>
                    </a:lnTo>
                    <a:lnTo>
                      <a:pt x="744" y="204"/>
                    </a:lnTo>
                    <a:lnTo>
                      <a:pt x="1135" y="32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6" name="Freeform 110"/>
              <p:cNvSpPr>
                <a:spLocks/>
              </p:cNvSpPr>
              <p:nvPr/>
            </p:nvSpPr>
            <p:spPr bwMode="auto">
              <a:xfrm>
                <a:off x="1388" y="1633"/>
                <a:ext cx="164" cy="70"/>
              </a:xfrm>
              <a:custGeom>
                <a:avLst/>
                <a:gdLst/>
                <a:ahLst/>
                <a:cxnLst>
                  <a:cxn ang="0">
                    <a:pos x="689" y="279"/>
                  </a:cxn>
                  <a:cxn ang="0">
                    <a:pos x="694" y="422"/>
                  </a:cxn>
                  <a:cxn ang="0">
                    <a:pos x="410" y="268"/>
                  </a:cxn>
                  <a:cxn ang="0">
                    <a:pos x="77" y="260"/>
                  </a:cxn>
                  <a:cxn ang="0">
                    <a:pos x="230" y="164"/>
                  </a:cxn>
                  <a:cxn ang="0">
                    <a:pos x="0" y="0"/>
                  </a:cxn>
                  <a:cxn ang="0">
                    <a:pos x="364" y="93"/>
                  </a:cxn>
                  <a:cxn ang="0">
                    <a:pos x="554" y="6"/>
                  </a:cxn>
                  <a:cxn ang="0">
                    <a:pos x="639" y="167"/>
                  </a:cxn>
                  <a:cxn ang="0">
                    <a:pos x="983" y="268"/>
                  </a:cxn>
                  <a:cxn ang="0">
                    <a:pos x="689" y="279"/>
                  </a:cxn>
                </a:cxnLst>
                <a:rect l="0" t="0" r="r" b="b"/>
                <a:pathLst>
                  <a:path w="983" h="422">
                    <a:moveTo>
                      <a:pt x="689" y="279"/>
                    </a:moveTo>
                    <a:lnTo>
                      <a:pt x="694" y="422"/>
                    </a:lnTo>
                    <a:lnTo>
                      <a:pt x="410" y="268"/>
                    </a:lnTo>
                    <a:lnTo>
                      <a:pt x="77" y="260"/>
                    </a:lnTo>
                    <a:lnTo>
                      <a:pt x="230" y="164"/>
                    </a:lnTo>
                    <a:lnTo>
                      <a:pt x="0" y="0"/>
                    </a:lnTo>
                    <a:lnTo>
                      <a:pt x="364" y="93"/>
                    </a:lnTo>
                    <a:lnTo>
                      <a:pt x="554" y="6"/>
                    </a:lnTo>
                    <a:lnTo>
                      <a:pt x="639" y="167"/>
                    </a:lnTo>
                    <a:lnTo>
                      <a:pt x="983" y="268"/>
                    </a:lnTo>
                    <a:lnTo>
                      <a:pt x="689" y="27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7" name="Freeform 111"/>
              <p:cNvSpPr>
                <a:spLocks/>
              </p:cNvSpPr>
              <p:nvPr/>
            </p:nvSpPr>
            <p:spPr bwMode="auto">
              <a:xfrm>
                <a:off x="1204" y="1970"/>
                <a:ext cx="181" cy="83"/>
              </a:xfrm>
              <a:custGeom>
                <a:avLst/>
                <a:gdLst/>
                <a:ahLst/>
                <a:cxnLst>
                  <a:cxn ang="0">
                    <a:pos x="1086" y="307"/>
                  </a:cxn>
                  <a:cxn ang="0">
                    <a:pos x="747" y="320"/>
                  </a:cxn>
                  <a:cxn ang="0">
                    <a:pos x="757" y="498"/>
                  </a:cxn>
                  <a:cxn ang="0">
                    <a:pos x="480" y="328"/>
                  </a:cxn>
                  <a:cxn ang="0">
                    <a:pos x="74" y="313"/>
                  </a:cxn>
                  <a:cxn ang="0">
                    <a:pos x="254" y="183"/>
                  </a:cxn>
                  <a:cxn ang="0">
                    <a:pos x="0" y="9"/>
                  </a:cxn>
                  <a:cxn ang="0">
                    <a:pos x="406" y="103"/>
                  </a:cxn>
                  <a:cxn ang="0">
                    <a:pos x="626" y="0"/>
                  </a:cxn>
                  <a:cxn ang="0">
                    <a:pos x="713" y="191"/>
                  </a:cxn>
                  <a:cxn ang="0">
                    <a:pos x="1086" y="307"/>
                  </a:cxn>
                </a:cxnLst>
                <a:rect l="0" t="0" r="r" b="b"/>
                <a:pathLst>
                  <a:path w="1086" h="498">
                    <a:moveTo>
                      <a:pt x="1086" y="307"/>
                    </a:moveTo>
                    <a:lnTo>
                      <a:pt x="747" y="320"/>
                    </a:lnTo>
                    <a:lnTo>
                      <a:pt x="757" y="498"/>
                    </a:lnTo>
                    <a:lnTo>
                      <a:pt x="480" y="328"/>
                    </a:lnTo>
                    <a:lnTo>
                      <a:pt x="74" y="313"/>
                    </a:lnTo>
                    <a:lnTo>
                      <a:pt x="254" y="183"/>
                    </a:lnTo>
                    <a:lnTo>
                      <a:pt x="0" y="9"/>
                    </a:lnTo>
                    <a:lnTo>
                      <a:pt x="406" y="103"/>
                    </a:lnTo>
                    <a:lnTo>
                      <a:pt x="626" y="0"/>
                    </a:lnTo>
                    <a:lnTo>
                      <a:pt x="713" y="191"/>
                    </a:lnTo>
                    <a:lnTo>
                      <a:pt x="1086" y="30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8" name="Freeform 112"/>
              <p:cNvSpPr>
                <a:spLocks/>
              </p:cNvSpPr>
              <p:nvPr/>
            </p:nvSpPr>
            <p:spPr bwMode="auto">
              <a:xfrm>
                <a:off x="1177" y="1760"/>
                <a:ext cx="172" cy="75"/>
              </a:xfrm>
              <a:custGeom>
                <a:avLst/>
                <a:gdLst/>
                <a:ahLst/>
                <a:cxnLst>
                  <a:cxn ang="0">
                    <a:pos x="717" y="294"/>
                  </a:cxn>
                  <a:cxn ang="0">
                    <a:pos x="718" y="453"/>
                  </a:cxn>
                  <a:cxn ang="0">
                    <a:pos x="445" y="294"/>
                  </a:cxn>
                  <a:cxn ang="0">
                    <a:pos x="73" y="278"/>
                  </a:cxn>
                  <a:cxn ang="0">
                    <a:pos x="244" y="173"/>
                  </a:cxn>
                  <a:cxn ang="0">
                    <a:pos x="0" y="0"/>
                  </a:cxn>
                  <a:cxn ang="0">
                    <a:pos x="418" y="87"/>
                  </a:cxn>
                  <a:cxn ang="0">
                    <a:pos x="596" y="0"/>
                  </a:cxn>
                  <a:cxn ang="0">
                    <a:pos x="686" y="178"/>
                  </a:cxn>
                  <a:cxn ang="0">
                    <a:pos x="1031" y="285"/>
                  </a:cxn>
                  <a:cxn ang="0">
                    <a:pos x="717" y="294"/>
                  </a:cxn>
                </a:cxnLst>
                <a:rect l="0" t="0" r="r" b="b"/>
                <a:pathLst>
                  <a:path w="1031" h="453">
                    <a:moveTo>
                      <a:pt x="717" y="294"/>
                    </a:moveTo>
                    <a:lnTo>
                      <a:pt x="718" y="453"/>
                    </a:lnTo>
                    <a:lnTo>
                      <a:pt x="445" y="294"/>
                    </a:lnTo>
                    <a:lnTo>
                      <a:pt x="73" y="278"/>
                    </a:lnTo>
                    <a:lnTo>
                      <a:pt x="244" y="173"/>
                    </a:lnTo>
                    <a:lnTo>
                      <a:pt x="0" y="0"/>
                    </a:lnTo>
                    <a:lnTo>
                      <a:pt x="418" y="87"/>
                    </a:lnTo>
                    <a:lnTo>
                      <a:pt x="596" y="0"/>
                    </a:lnTo>
                    <a:lnTo>
                      <a:pt x="686" y="178"/>
                    </a:lnTo>
                    <a:lnTo>
                      <a:pt x="1031" y="285"/>
                    </a:lnTo>
                    <a:lnTo>
                      <a:pt x="717" y="29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54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pp.eurostat.ec.europa.eu/" TargetMode="Externa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5" name="Text Box 105"/>
          <p:cNvSpPr txBox="1">
            <a:spLocks noChangeArrowheads="1"/>
          </p:cNvSpPr>
          <p:nvPr/>
        </p:nvSpPr>
        <p:spPr bwMode="auto">
          <a:xfrm>
            <a:off x="1691680" y="4449306"/>
            <a:ext cx="5544615" cy="70788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BE" sz="2000" dirty="0">
                <a:solidFill>
                  <a:schemeClr val="bg1"/>
                </a:solidFill>
                <a:latin typeface="Arial" charset="0"/>
              </a:rPr>
              <a:t>Robin </a:t>
            </a:r>
            <a:r>
              <a:rPr lang="fr-BE" sz="2000" dirty="0" err="1">
                <a:solidFill>
                  <a:schemeClr val="bg1"/>
                </a:solidFill>
                <a:latin typeface="Arial" charset="0"/>
              </a:rPr>
              <a:t>Smail</a:t>
            </a:r>
            <a:endParaRPr lang="fr-BE" sz="2000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fr-BE" sz="2000" dirty="0" smtClean="0">
                <a:solidFill>
                  <a:schemeClr val="bg1"/>
                </a:solidFill>
                <a:latin typeface="Arial" charset="0"/>
              </a:rPr>
              <a:t>Consultant and </a:t>
            </a:r>
            <a:r>
              <a:rPr lang="fr-BE" sz="2000" dirty="0" err="1" smtClean="0">
                <a:solidFill>
                  <a:schemeClr val="bg1"/>
                </a:solidFill>
                <a:latin typeface="Arial" charset="0"/>
              </a:rPr>
              <a:t>Visiting</a:t>
            </a:r>
            <a:r>
              <a:rPr lang="fr-BE" sz="2000" dirty="0" smtClean="0">
                <a:solidFill>
                  <a:schemeClr val="bg1"/>
                </a:solidFill>
                <a:latin typeface="Arial" charset="0"/>
              </a:rPr>
              <a:t> Expert EIPA</a:t>
            </a:r>
            <a:endParaRPr lang="en-US" sz="2800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6426" name="Text Box 106"/>
          <p:cNvSpPr txBox="1">
            <a:spLocks noChangeArrowheads="1"/>
          </p:cNvSpPr>
          <p:nvPr/>
        </p:nvSpPr>
        <p:spPr bwMode="auto">
          <a:xfrm>
            <a:off x="1331640" y="1283276"/>
            <a:ext cx="6516687" cy="15696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Macroeconomic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indicators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for the EU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economy</a:t>
            </a:r>
            <a:endParaRPr lang="fr-BE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algn="ctr" eaLnBrk="0" hangingPunct="0"/>
            <a:r>
              <a:rPr lang="fr-BE" sz="3200" b="1" dirty="0">
                <a:latin typeface="Arial" charset="0"/>
              </a:rPr>
              <a:t> 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618163" y="6309320"/>
            <a:ext cx="3525837" cy="54868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fld id="{63F35A45-6B63-4CAA-85A6-05BB6190CB3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7380287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B1/B2/B3: National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average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incomes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341438"/>
            <a:ext cx="8209160" cy="5184775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GDP (PPS) per capita: EU27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average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(€) 24,000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GDP (PPS) per capita: EU15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average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(€) 26,000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Japan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27,000 and USA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35,000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smaller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wealthier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western EU countries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near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30,000; Luxembourg double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that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!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Ireland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was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the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success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story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CZ has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overtaken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PT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index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makes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trends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easy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to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read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eg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. DK, SK, LV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gaps are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wider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if in Euro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terms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;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narrower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for PPS: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see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DK, SK, LT, LUX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endParaRPr lang="fr-BE" sz="24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10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11</a:t>
            </a:r>
          </a:p>
          <a:p>
            <a:endParaRPr lang="en-GB" sz="1400" dirty="0"/>
          </a:p>
        </p:txBody>
      </p:sp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B.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Regional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average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incomes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7991475" cy="50419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extremes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are clear on the map: EU2 well behind EU10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Mediterranean areas slowly rising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some city-regions in EU10 are already catching-up with the south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beware of GDP being created in urban centres and much of working population living outside city boundary: Hamburg, Brussels, London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average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regional growth in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some recent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years: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12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endParaRPr lang="en-US"/>
          </a:p>
        </p:txBody>
      </p:sp>
      <p:pic>
        <p:nvPicPr>
          <p:cNvPr id="282627" name="Picture 3" descr="ac32_A4P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7092950" cy="7173913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endParaRPr lang="en-GB" sz="1400" dirty="0"/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9906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C: Inflation 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424862" cy="5516562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fr-BE" i="1" dirty="0">
                <a:solidFill>
                  <a:srgbClr val="FFCC00"/>
                </a:solidFill>
                <a:latin typeface="Arial" charset="0"/>
              </a:rPr>
              <a:t>Convergence/SGP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criterion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: up to 1.5%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above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best 3 in Euro-zone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Baltic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states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had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highest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rates (over 10%)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until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crisis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plus BG, RO, HUN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had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problems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Turkey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Romania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had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already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addressed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a major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problem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prices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were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rising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2008 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oil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food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etc.),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then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the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crisis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; inflation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rising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again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2010/11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Japan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has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seen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deflation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years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6324600" cy="9906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D1: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Share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of Public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Sector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Who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has the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largest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government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sector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?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Scandanavia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(55-60%)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BEL, FR, IT, AUT 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around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50%)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UK, Germany 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around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45%) 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some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of EU12 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around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35%)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...all have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increased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during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economic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crisis</a:t>
            </a:r>
            <a:endParaRPr lang="fr-BE" dirty="0">
              <a:solidFill>
                <a:srgbClr val="FFCC00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compare to USA...</a:t>
            </a:r>
          </a:p>
          <a:p>
            <a:pPr>
              <a:spcAft>
                <a:spcPct val="20000"/>
              </a:spcAft>
            </a:pPr>
            <a:endParaRPr lang="fr-BE" sz="1400" dirty="0">
              <a:solidFill>
                <a:schemeClr val="bg1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rgbClr val="FFCC00"/>
                </a:solidFill>
              </a:rPr>
              <a:t>topic</a:t>
            </a:r>
            <a:r>
              <a:rPr lang="fr-BE" b="1" i="1" dirty="0" smtClean="0">
                <a:solidFill>
                  <a:srgbClr val="FFCC00"/>
                </a:solidFill>
              </a:rPr>
              <a:t>: </a:t>
            </a:r>
            <a:r>
              <a:rPr lang="fr-BE" b="1" i="1" dirty="0" smtClean="0">
                <a:solidFill>
                  <a:srgbClr val="FFCC00"/>
                </a:solidFill>
                <a:latin typeface="Arial" charset="0"/>
              </a:rPr>
              <a:t>how 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to </a:t>
            </a:r>
            <a:r>
              <a:rPr lang="fr-BE" b="1" i="1" dirty="0" err="1">
                <a:solidFill>
                  <a:srgbClr val="FFCC00"/>
                </a:solidFill>
                <a:latin typeface="Arial" charset="0"/>
              </a:rPr>
              <a:t>pay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 for </a:t>
            </a:r>
            <a:r>
              <a:rPr lang="fr-BE" b="1" i="1" dirty="0" err="1">
                <a:solidFill>
                  <a:srgbClr val="FFCC00"/>
                </a:solidFill>
                <a:latin typeface="Arial" charset="0"/>
              </a:rPr>
              <a:t>this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?</a:t>
            </a:r>
            <a:endParaRPr lang="en-US" b="1" i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6001072" cy="9906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D2: Budget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deficits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569325" cy="6048375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fr-BE" i="1" dirty="0">
                <a:solidFill>
                  <a:srgbClr val="FFCC00"/>
                </a:solidFill>
                <a:latin typeface="Arial" charset="0"/>
              </a:rPr>
              <a:t>Convergence/SGP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criterion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: 3% of GDP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limit</a:t>
            </a:r>
            <a:endParaRPr lang="fr-BE" i="1" dirty="0">
              <a:solidFill>
                <a:srgbClr val="FFCC00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Greece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Germany, Portugal, France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had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been over 3% of GDP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before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recession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… 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now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only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DK, EE, LUX, FIN, SWE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below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3%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well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10% 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and more for 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GR, ESP, IE, UK!! 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rose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rapidly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for UK, IE, BEL, NL, LV due to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financial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crisis</a:t>
            </a:r>
            <a:endParaRPr lang="fr-BE" dirty="0">
              <a:solidFill>
                <a:srgbClr val="FFCC00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USA and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Japan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traditionally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have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higher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deficits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553200" cy="10668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E1/E2: Public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sector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debt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820150" cy="5688012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fr-BE" i="1" dirty="0">
                <a:solidFill>
                  <a:srgbClr val="FFCC00"/>
                </a:solidFill>
                <a:latin typeface="Arial" charset="0"/>
              </a:rPr>
              <a:t>Convergence/SGP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criterion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: 60% of GDP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limit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, or trend…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rgbClr val="FFCC00"/>
                </a:solidFill>
                <a:latin typeface="Arial" charset="0"/>
              </a:rPr>
              <a:t>Italy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,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Greece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,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Belgium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were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famously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over 100% of GDP!! 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Belgium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(and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Greece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)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debt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was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falling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but...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a group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were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60% of GDP; Euro area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rising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fast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...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UK and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others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were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around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40%...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rising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fast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...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some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very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low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rates in new MS</a:t>
            </a: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Japan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exceptionally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(160%)</a:t>
            </a:r>
          </a:p>
          <a:p>
            <a:pPr>
              <a:spcAft>
                <a:spcPct val="20000"/>
              </a:spcAft>
              <a:buNone/>
            </a:pPr>
            <a:r>
              <a:rPr lang="fr-BE" i="1" dirty="0" err="1" smtClean="0">
                <a:solidFill>
                  <a:srgbClr val="FFCC00"/>
                </a:solidFill>
                <a:latin typeface="Arial" charset="0"/>
              </a:rPr>
              <a:t>topic</a:t>
            </a:r>
            <a:r>
              <a:rPr lang="fr-BE" i="1" dirty="0" smtClean="0">
                <a:solidFill>
                  <a:srgbClr val="FFCC00"/>
                </a:solidFill>
                <a:latin typeface="Arial" charset="0"/>
              </a:rPr>
              <a:t>: </a:t>
            </a:r>
            <a:r>
              <a:rPr lang="fr-BE" i="1" dirty="0" err="1" smtClean="0">
                <a:solidFill>
                  <a:srgbClr val="FFCC00"/>
                </a:solidFill>
                <a:latin typeface="Arial" charset="0"/>
              </a:rPr>
              <a:t>can</a:t>
            </a:r>
            <a:r>
              <a:rPr lang="fr-BE" i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a country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sell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its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bonds??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233864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F: Trade balances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Balance of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payments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has 2 principal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elements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fr-BE" sz="18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CURRENT ACCOUNT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fr-BE" sz="2000" dirty="0">
                <a:solidFill>
                  <a:srgbClr val="FFCC00"/>
                </a:solidFill>
                <a:latin typeface="Arial" charset="0"/>
              </a:rPr>
              <a:t>(</a:t>
            </a:r>
            <a:r>
              <a:rPr lang="fr-BE" sz="2000" dirty="0" err="1">
                <a:solidFill>
                  <a:srgbClr val="FFCC00"/>
                </a:solidFill>
                <a:latin typeface="Arial" charset="0"/>
              </a:rPr>
              <a:t>income</a:t>
            </a:r>
            <a:r>
              <a:rPr lang="fr-BE" sz="20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000" dirty="0" err="1">
                <a:solidFill>
                  <a:srgbClr val="FFCC00"/>
                </a:solidFill>
                <a:latin typeface="Arial" charset="0"/>
              </a:rPr>
              <a:t>flows</a:t>
            </a:r>
            <a:r>
              <a:rPr lang="fr-BE" sz="2000" dirty="0">
                <a:solidFill>
                  <a:srgbClr val="FFCC00"/>
                </a:solidFill>
                <a:latin typeface="Arial" charset="0"/>
              </a:rPr>
              <a:t>)</a:t>
            </a:r>
          </a:p>
          <a:p>
            <a:r>
              <a:rPr lang="fr-BE" dirty="0">
                <a:solidFill>
                  <a:schemeClr val="bg1"/>
                </a:solidFill>
                <a:latin typeface="Arial" charset="0"/>
              </a:rPr>
              <a:t>Visibles: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goods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merchandise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trade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raw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materials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machines)</a:t>
            </a:r>
          </a:p>
          <a:p>
            <a:r>
              <a:rPr lang="fr-BE" dirty="0">
                <a:solidFill>
                  <a:schemeClr val="bg1"/>
                </a:solidFill>
                <a:latin typeface="Arial" charset="0"/>
              </a:rPr>
              <a:t>Invisibles: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trade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services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tourism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education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transport,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financial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etc. +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investments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income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costs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endParaRPr lang="fr-BE" sz="18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CAPITAL (and Financial) ACCOUNT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fr-BE" sz="2000" dirty="0">
                <a:solidFill>
                  <a:srgbClr val="FFCC00"/>
                </a:solidFill>
                <a:latin typeface="Arial" charset="0"/>
              </a:rPr>
              <a:t>(</a:t>
            </a:r>
            <a:r>
              <a:rPr lang="fr-BE" sz="2000" dirty="0" err="1">
                <a:solidFill>
                  <a:srgbClr val="FFCC00"/>
                </a:solidFill>
                <a:latin typeface="Arial" charset="0"/>
              </a:rPr>
              <a:t>assets</a:t>
            </a:r>
            <a:r>
              <a:rPr lang="fr-BE" sz="2000" dirty="0">
                <a:solidFill>
                  <a:srgbClr val="FFCC00"/>
                </a:solidFill>
                <a:latin typeface="Arial" charset="0"/>
              </a:rPr>
              <a:t>)</a:t>
            </a:r>
          </a:p>
          <a:p>
            <a:r>
              <a:rPr lang="fr-BE" dirty="0" err="1">
                <a:solidFill>
                  <a:schemeClr val="bg1"/>
                </a:solidFill>
                <a:latin typeface="Arial" charset="0"/>
              </a:rPr>
              <a:t>investments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capital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assets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Arial" charset="0"/>
              </a:rPr>
              <a:t>investments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national bonds &amp;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securities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r>
              <a:rPr lang="fr-BE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foreign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exchange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reserves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incl. gold)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305872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F1/F2: Trade balances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47056" y="1124744"/>
            <a:ext cx="8496944" cy="54718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CURRENT ACCOUNT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fr-BE" sz="18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Germany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leads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the world on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exporting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goods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(or China??)</a:t>
            </a:r>
          </a:p>
          <a:p>
            <a:pPr>
              <a:lnSpc>
                <a:spcPct val="90000"/>
              </a:lnSpc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Northern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surpluses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 SWE, NL, FIN, BEL….</a:t>
            </a:r>
          </a:p>
          <a:p>
            <a:pPr>
              <a:lnSpc>
                <a:spcPct val="90000"/>
              </a:lnSpc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Euro area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just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positive</a:t>
            </a:r>
          </a:p>
          <a:p>
            <a:pPr>
              <a:lnSpc>
                <a:spcPct val="90000"/>
              </a:lnSpc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PT, ESP, UK, 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IRE, GR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unhealthy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some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EU12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switched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negative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to positive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with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recession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BE" sz="14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BE" i="1" dirty="0">
                <a:solidFill>
                  <a:schemeClr val="bg1"/>
                </a:solidFill>
                <a:latin typeface="Arial" charset="0"/>
              </a:rPr>
              <a:t>r</a:t>
            </a:r>
            <a:r>
              <a:rPr lang="en-GB" i="1" dirty="0" err="1">
                <a:solidFill>
                  <a:schemeClr val="bg1"/>
                </a:solidFill>
                <a:latin typeface="Arial" charset="0"/>
              </a:rPr>
              <a:t>eflects</a:t>
            </a:r>
            <a:r>
              <a:rPr lang="en-GB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rial" charset="0"/>
              </a:rPr>
              <a:t>sectoral</a:t>
            </a:r>
            <a:r>
              <a:rPr lang="en-GB" i="1" dirty="0">
                <a:solidFill>
                  <a:schemeClr val="bg1"/>
                </a:solidFill>
                <a:latin typeface="Arial" charset="0"/>
              </a:rPr>
              <a:t> strengths</a:t>
            </a:r>
            <a:r>
              <a:rPr lang="fr-BE" i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GB" i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i="1" dirty="0">
                <a:solidFill>
                  <a:schemeClr val="bg1"/>
                </a:solidFill>
                <a:latin typeface="Arial" charset="0"/>
              </a:rPr>
              <a:t>German manufacturing </a:t>
            </a:r>
            <a:r>
              <a:rPr lang="en-GB" i="1" dirty="0">
                <a:solidFill>
                  <a:srgbClr val="FFCC00"/>
                </a:solidFill>
                <a:latin typeface="Arial" charset="0"/>
              </a:rPr>
              <a:t> </a:t>
            </a:r>
            <a:endParaRPr lang="fr-BE" i="1" dirty="0">
              <a:solidFill>
                <a:srgbClr val="FFCC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i="1" dirty="0">
                <a:solidFill>
                  <a:schemeClr val="bg1"/>
                </a:solidFill>
                <a:latin typeface="Arial" charset="0"/>
              </a:rPr>
              <a:t>UK strong on services (&amp; energy)</a:t>
            </a:r>
            <a:endParaRPr lang="fr-BE" i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i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-85725"/>
            <a:ext cx="6841455" cy="1066800"/>
          </a:xfrm>
        </p:spPr>
        <p:txBody>
          <a:bodyPr/>
          <a:lstStyle/>
          <a:p>
            <a:pPr marL="685800" indent="-685800" algn="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Part I. EU economy –</a:t>
            </a:r>
            <a:b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key economic data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496855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Economic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performance: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size of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economies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: GDP, GNP, GNI (&amp; populations)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economic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growth</a:t>
            </a: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average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income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levels</a:t>
            </a: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regional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income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levels</a:t>
            </a: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macroeconomic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stability</a:t>
            </a: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inflation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budget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deficit</a:t>
            </a: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public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sector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debt</a:t>
            </a:r>
            <a:endParaRPr lang="fr-BE" sz="20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reflecting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trade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sz="2000" b="1" dirty="0" err="1" smtClean="0">
                <a:solidFill>
                  <a:srgbClr val="FFCC00"/>
                </a:solidFill>
                <a:latin typeface="Arial" charset="0"/>
              </a:rPr>
              <a:t>savings</a:t>
            </a:r>
            <a:r>
              <a:rPr lang="fr-BE" sz="2000" b="1" dirty="0" smtClean="0">
                <a:solidFill>
                  <a:srgbClr val="FFCC00"/>
                </a:solidFill>
                <a:latin typeface="Arial" charset="0"/>
              </a:rPr>
              <a:t> and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  <a:latin typeface="Arial" charset="0"/>
              </a:rPr>
              <a:t>investment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, R&amp;D, </a:t>
            </a:r>
            <a:r>
              <a:rPr lang="fr-BE" sz="2000" b="1" dirty="0" err="1" smtClean="0">
                <a:solidFill>
                  <a:srgbClr val="FFCC00"/>
                </a:solidFill>
                <a:latin typeface="Arial" charset="0"/>
              </a:rPr>
              <a:t>productivity</a:t>
            </a:r>
            <a:r>
              <a:rPr lang="fr-BE" sz="2000" b="1" dirty="0" smtClean="0">
                <a:solidFill>
                  <a:schemeClr val="bg1"/>
                </a:solidFill>
                <a:latin typeface="Arial" charset="0"/>
              </a:rPr>
              <a:t> performances</a:t>
            </a:r>
          </a:p>
          <a:p>
            <a:pPr>
              <a:buFontTx/>
              <a:buNone/>
            </a:pPr>
            <a:endParaRPr lang="fr-BE" sz="2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12891" y="6093296"/>
            <a:ext cx="3995613" cy="6926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sz="1400" dirty="0" smtClean="0"/>
              <a:t>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449888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F: Trade balances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893175" cy="6119812"/>
          </a:xfrm>
        </p:spPr>
        <p:txBody>
          <a:bodyPr/>
          <a:lstStyle/>
          <a:p>
            <a:pPr>
              <a:buFontTx/>
              <a:buNone/>
            </a:pPr>
            <a:r>
              <a:rPr lang="fr-BE" i="1" dirty="0">
                <a:solidFill>
                  <a:srgbClr val="FFCC00"/>
                </a:solidFill>
                <a:latin typeface="Arial" charset="0"/>
              </a:rPr>
              <a:t>How open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is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your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i="1" dirty="0" err="1">
                <a:solidFill>
                  <a:srgbClr val="FFCC00"/>
                </a:solidFill>
                <a:latin typeface="Arial" charset="0"/>
              </a:rPr>
              <a:t>economy</a:t>
            </a:r>
            <a:r>
              <a:rPr lang="fr-BE" i="1" dirty="0">
                <a:solidFill>
                  <a:srgbClr val="FFCC00"/>
                </a:solidFill>
                <a:latin typeface="Arial" charset="0"/>
              </a:rPr>
              <a:t>?</a:t>
            </a:r>
          </a:p>
          <a:p>
            <a:pPr>
              <a:buFontTx/>
              <a:buNone/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Can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refer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to 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labour migration,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investment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technology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transfer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but……</a:t>
            </a:r>
          </a:p>
          <a:p>
            <a:pPr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usually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proportion of national output/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income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which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exported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/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imported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?</a:t>
            </a:r>
            <a:endParaRPr lang="fr-BE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None/>
            </a:pPr>
            <a:endParaRPr lang="fr-BE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fr-BE" sz="2400" dirty="0">
                <a:solidFill>
                  <a:srgbClr val="FFCC00"/>
                </a:solidFill>
                <a:latin typeface="Arial" charset="0"/>
              </a:rPr>
              <a:t>World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average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was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15%..</a:t>
            </a:r>
          </a:p>
          <a:p>
            <a:pPr>
              <a:buFontTx/>
              <a:buNone/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UK, FR, IT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was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26-28%</a:t>
            </a:r>
          </a:p>
          <a:p>
            <a:pPr>
              <a:buFontTx/>
              <a:buNone/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Scandanavia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40%</a:t>
            </a:r>
          </a:p>
          <a:p>
            <a:pPr>
              <a:buFontTx/>
              <a:buNone/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Netherlands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has Rotterdam….60%</a:t>
            </a:r>
            <a:endParaRPr lang="fr-BE" sz="24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Belgium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80%</a:t>
            </a:r>
          </a:p>
          <a:p>
            <a:pPr>
              <a:buFontTx/>
              <a:buNone/>
            </a:pP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...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smaller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economies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more open...</a:t>
            </a:r>
          </a:p>
          <a:p>
            <a:pPr>
              <a:buFontTx/>
              <a:buNone/>
            </a:pPr>
            <a:endParaRPr lang="fr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076379" y="621216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9906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G: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Foreign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Direct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Investment</a:t>
            </a:r>
            <a:endParaRPr lang="en-GB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>
          <a:xfrm>
            <a:off x="539750" y="1339850"/>
            <a:ext cx="8280400" cy="55181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fr-BE">
                <a:solidFill>
                  <a:schemeClr val="bg1"/>
                </a:solidFill>
                <a:latin typeface="Arial" charset="0"/>
              </a:rPr>
              <a:t>Part of </a:t>
            </a:r>
            <a:r>
              <a:rPr lang="fr-BE">
                <a:solidFill>
                  <a:srgbClr val="FFCC00"/>
                </a:solidFill>
                <a:latin typeface="Arial" charset="0"/>
              </a:rPr>
              <a:t>CAPITAL (and Financial) ACCOUNT: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fr-BE" sz="1400">
              <a:solidFill>
                <a:srgbClr val="FFCC00"/>
              </a:solidFill>
              <a:latin typeface="Arial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2000 was a peak - halved by 2003 – was growing until 2008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importance for Ireland, Belgium, …Luxembourg!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other FDI destinations: significant sums now to Malta, BG, HUN, EE (plus CZ, SK, PL, RO…)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USA dominates inward investment from outside EU (to UK, NL, BEL, ESP)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EU outward greater than inward (FR and UK dominate)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6335712" cy="1052513"/>
          </a:xfrm>
        </p:spPr>
        <p:txBody>
          <a:bodyPr/>
          <a:lstStyle/>
          <a:p>
            <a:pPr algn="r"/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H: Labour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costs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,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productivity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and</a:t>
            </a:r>
            <a:b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unit labour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costs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8062913" cy="5516562"/>
          </a:xfrm>
        </p:spPr>
        <p:txBody>
          <a:bodyPr/>
          <a:lstStyle/>
          <a:p>
            <a:r>
              <a:rPr lang="fr-BE" dirty="0">
                <a:solidFill>
                  <a:schemeClr val="bg1"/>
                </a:solidFill>
                <a:latin typeface="Arial" charset="0"/>
              </a:rPr>
              <a:t>GDP per capita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proxies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labour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costs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r>
              <a:rPr lang="fr-BE" dirty="0">
                <a:solidFill>
                  <a:schemeClr val="bg1"/>
                </a:solidFill>
                <a:latin typeface="Arial" charset="0"/>
              </a:rPr>
              <a:t>Portugal and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Greece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lowest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EU15</a:t>
            </a:r>
          </a:p>
          <a:p>
            <a:r>
              <a:rPr lang="fr-BE" dirty="0" err="1">
                <a:solidFill>
                  <a:schemeClr val="bg1"/>
                </a:solidFill>
                <a:latin typeface="Arial" charset="0"/>
              </a:rPr>
              <a:t>most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of EU12 has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very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low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labour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costs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Arial" charset="0"/>
              </a:rPr>
              <a:t>wage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pressure and indirect labour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costs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fr-BE" dirty="0" err="1">
                <a:solidFill>
                  <a:schemeClr val="bg1"/>
                </a:solidFill>
                <a:latin typeface="Arial" charset="0"/>
              </a:rPr>
              <a:t>productivity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reflects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investment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capital and RTD and innovation (not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uniform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across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sectors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endParaRPr lang="fr-BE" sz="18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fr-BE" b="1" i="1" dirty="0" smtClean="0">
                <a:solidFill>
                  <a:srgbClr val="FFCC00"/>
                </a:solidFill>
                <a:latin typeface="Arial" charset="0"/>
              </a:rPr>
              <a:t>Note: unit 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labour </a:t>
            </a:r>
            <a:r>
              <a:rPr lang="fr-BE" b="1" i="1" dirty="0" err="1">
                <a:solidFill>
                  <a:srgbClr val="FFCC00"/>
                </a:solidFill>
                <a:latin typeface="Arial" charset="0"/>
              </a:rPr>
              <a:t>cost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b="1" i="1" dirty="0" err="1">
                <a:solidFill>
                  <a:srgbClr val="FFCC00"/>
                </a:solidFill>
                <a:latin typeface="Arial" charset="0"/>
              </a:rPr>
              <a:t>is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 a </a:t>
            </a:r>
            <a:r>
              <a:rPr lang="fr-BE" b="1" i="1" dirty="0" err="1">
                <a:solidFill>
                  <a:srgbClr val="FFCC00"/>
                </a:solidFill>
                <a:latin typeface="Arial" charset="0"/>
              </a:rPr>
              <a:t>measure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 of "</a:t>
            </a:r>
            <a:r>
              <a:rPr lang="fr-BE" b="1" i="1" dirty="0" err="1">
                <a:solidFill>
                  <a:srgbClr val="FFCC00"/>
                </a:solidFill>
                <a:latin typeface="Arial" charset="0"/>
              </a:rPr>
              <a:t>competitiveness</a:t>
            </a:r>
            <a:r>
              <a:rPr lang="fr-BE" b="1" i="1" dirty="0">
                <a:solidFill>
                  <a:srgbClr val="FFCC00"/>
                </a:solidFill>
                <a:latin typeface="Arial" charset="0"/>
              </a:rPr>
              <a:t>"</a:t>
            </a:r>
          </a:p>
          <a:p>
            <a:endParaRPr lang="fr-BE" i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54080" cy="1066800"/>
          </a:xfrm>
        </p:spPr>
        <p:txBody>
          <a:bodyPr/>
          <a:lstStyle/>
          <a:p>
            <a:pPr algn="r"/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Part II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.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Work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and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Incomes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–</a:t>
            </a:r>
            <a:b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Whose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wealth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?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832"/>
            <a:ext cx="7772400" cy="4179168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regional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divergence of GDP</a:t>
            </a:r>
          </a:p>
          <a:p>
            <a:pPr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variation by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income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group and social class</a:t>
            </a:r>
          </a:p>
          <a:p>
            <a:pPr>
              <a:spcBef>
                <a:spcPct val="60000"/>
              </a:spcBef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poverty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deprivation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measurement</a:t>
            </a:r>
            <a:endParaRPr lang="fr-BE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60000"/>
              </a:spcBef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unemployment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(and long-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term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disability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lvl="1">
              <a:spcBef>
                <a:spcPct val="60000"/>
              </a:spcBef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restructuring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economies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 lvl="1">
              <a:spcBef>
                <a:spcPct val="60000"/>
              </a:spcBef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massaging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figures</a:t>
            </a:r>
          </a:p>
          <a:p>
            <a:pPr>
              <a:spcBef>
                <a:spcPct val="60000"/>
              </a:spcBef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employment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with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low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pay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(the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poverty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trap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?)</a:t>
            </a:r>
            <a:endParaRPr lang="fr-BE" sz="2400" dirty="0"/>
          </a:p>
          <a:p>
            <a:pPr lvl="1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153472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Unemployment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8229600" cy="5516562"/>
          </a:xfrm>
        </p:spPr>
        <p:txBody>
          <a:bodyPr/>
          <a:lstStyle/>
          <a:p>
            <a:pPr>
              <a:spcBef>
                <a:spcPct val="60000"/>
              </a:spcBef>
              <a:buFontTx/>
              <a:buNone/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UN = UN / UN + 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fr-BE" sz="2000" i="1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BE" sz="2000" i="1" dirty="0" err="1">
                <a:solidFill>
                  <a:schemeClr val="bg1"/>
                </a:solidFill>
                <a:latin typeface="Arial" charset="0"/>
              </a:rPr>
              <a:t>where</a:t>
            </a:r>
            <a:r>
              <a:rPr lang="fr-BE" sz="2000" i="1" dirty="0">
                <a:solidFill>
                  <a:schemeClr val="bg1"/>
                </a:solidFill>
                <a:latin typeface="Arial" charset="0"/>
              </a:rPr>
              <a:t> N </a:t>
            </a:r>
            <a:r>
              <a:rPr lang="fr-BE" sz="2000" i="1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sz="20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000" i="1" dirty="0" err="1">
                <a:solidFill>
                  <a:schemeClr val="bg1"/>
                </a:solidFill>
                <a:latin typeface="Arial" charset="0"/>
              </a:rPr>
              <a:t>employment</a:t>
            </a:r>
            <a:r>
              <a:rPr lang="fr-BE" sz="2000" i="1" dirty="0">
                <a:solidFill>
                  <a:schemeClr val="bg1"/>
                </a:solidFill>
                <a:latin typeface="Arial" charset="0"/>
              </a:rPr>
              <a:t>) </a:t>
            </a:r>
          </a:p>
          <a:p>
            <a:pPr>
              <a:spcBef>
                <a:spcPct val="60000"/>
              </a:spcBef>
              <a:buFontTx/>
              <a:buNone/>
            </a:pPr>
            <a:endParaRPr lang="fr-BE" sz="1800" i="1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Unemployed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=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signing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on?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Unemployed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=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looking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work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i="1" dirty="0">
                <a:solidFill>
                  <a:srgbClr val="FFCC00"/>
                </a:solidFill>
                <a:latin typeface="Arial" charset="0"/>
              </a:rPr>
              <a:t>(NB: national v. ILO </a:t>
            </a:r>
            <a:r>
              <a:rPr lang="fr-BE" sz="2400" b="1" i="1" dirty="0" err="1">
                <a:solidFill>
                  <a:srgbClr val="FFCC00"/>
                </a:solidFill>
                <a:latin typeface="Arial" charset="0"/>
              </a:rPr>
              <a:t>definitions</a:t>
            </a:r>
            <a:r>
              <a:rPr lang="fr-BE" sz="2400" b="1" i="1" dirty="0">
                <a:solidFill>
                  <a:srgbClr val="FFCC00"/>
                </a:solidFill>
                <a:latin typeface="Arial" charset="0"/>
              </a:rPr>
              <a:t>)</a:t>
            </a:r>
          </a:p>
          <a:p>
            <a:pPr>
              <a:spcBef>
                <a:spcPct val="60000"/>
              </a:spcBef>
              <a:buFontTx/>
              <a:buNone/>
            </a:pPr>
            <a:endParaRPr lang="fr-BE" sz="2400" b="1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UN + N =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economically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active (labour force)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employment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= full-time 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+ part-time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numbers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64288" y="260350"/>
            <a:ext cx="1944787" cy="2088530"/>
          </a:xfrm>
          <a:ln/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Unemployment</a:t>
            </a:r>
            <a:endParaRPr lang="en-US" sz="18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pic>
        <p:nvPicPr>
          <p:cNvPr id="226361" name="Picture 57" descr="un_rate_2006_a4p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0"/>
            <a:ext cx="6689725" cy="6858000"/>
          </a:xfrm>
          <a:noFill/>
          <a:ln/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endParaRPr lang="en-GB" sz="1400" dirty="0"/>
          </a:p>
        </p:txBody>
      </p:sp>
      <p:sp>
        <p:nvSpPr>
          <p:cNvPr id="226307" name="AutoShape 3"/>
          <p:cNvSpPr>
            <a:spLocks noChangeAspect="1" noChangeArrowheads="1" noTextEdit="1"/>
          </p:cNvSpPr>
          <p:nvPr/>
        </p:nvSpPr>
        <p:spPr bwMode="auto">
          <a:xfrm>
            <a:off x="850900" y="1190625"/>
            <a:ext cx="8340725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08" name="Freeform 4"/>
          <p:cNvSpPr>
            <a:spLocks/>
          </p:cNvSpPr>
          <p:nvPr/>
        </p:nvSpPr>
        <p:spPr bwMode="auto">
          <a:xfrm>
            <a:off x="9021763" y="6618288"/>
            <a:ext cx="158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"/>
              </a:cxn>
              <a:cxn ang="0">
                <a:pos x="0" y="0"/>
              </a:cxn>
            </a:cxnLst>
            <a:rect l="0" t="0" r="r" b="b"/>
            <a:pathLst>
              <a:path h="15">
                <a:moveTo>
                  <a:pt x="0" y="0"/>
                </a:move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09" name="Freeform 5"/>
          <p:cNvSpPr>
            <a:spLocks/>
          </p:cNvSpPr>
          <p:nvPr/>
        </p:nvSpPr>
        <p:spPr bwMode="auto">
          <a:xfrm>
            <a:off x="9034463" y="6630988"/>
            <a:ext cx="1587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0" name="Freeform 6"/>
          <p:cNvSpPr>
            <a:spLocks/>
          </p:cNvSpPr>
          <p:nvPr/>
        </p:nvSpPr>
        <p:spPr bwMode="auto">
          <a:xfrm>
            <a:off x="8956675" y="6630988"/>
            <a:ext cx="95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1" name="Freeform 7"/>
          <p:cNvSpPr>
            <a:spLocks/>
          </p:cNvSpPr>
          <p:nvPr/>
        </p:nvSpPr>
        <p:spPr bwMode="auto">
          <a:xfrm>
            <a:off x="9021763" y="6642100"/>
            <a:ext cx="1587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2" name="Freeform 8"/>
          <p:cNvSpPr>
            <a:spLocks/>
          </p:cNvSpPr>
          <p:nvPr/>
        </p:nvSpPr>
        <p:spPr bwMode="auto">
          <a:xfrm>
            <a:off x="9034463" y="6642100"/>
            <a:ext cx="95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3" name="Freeform 9"/>
          <p:cNvSpPr>
            <a:spLocks/>
          </p:cNvSpPr>
          <p:nvPr/>
        </p:nvSpPr>
        <p:spPr bwMode="auto">
          <a:xfrm>
            <a:off x="9034463" y="6642100"/>
            <a:ext cx="9525" cy="15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7" y="0"/>
              </a:cxn>
            </a:cxnLst>
            <a:rect l="0" t="0" r="r" b="b"/>
            <a:pathLst>
              <a:path w="7">
                <a:moveTo>
                  <a:pt x="7" y="0"/>
                </a:move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4" name="Freeform 10"/>
          <p:cNvSpPr>
            <a:spLocks/>
          </p:cNvSpPr>
          <p:nvPr/>
        </p:nvSpPr>
        <p:spPr bwMode="auto">
          <a:xfrm>
            <a:off x="9001125" y="6642100"/>
            <a:ext cx="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5" name="Freeform 11"/>
          <p:cNvSpPr>
            <a:spLocks/>
          </p:cNvSpPr>
          <p:nvPr/>
        </p:nvSpPr>
        <p:spPr bwMode="auto">
          <a:xfrm>
            <a:off x="8943975" y="6642100"/>
            <a:ext cx="158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6" name="Freeform 12"/>
          <p:cNvSpPr>
            <a:spLocks/>
          </p:cNvSpPr>
          <p:nvPr/>
        </p:nvSpPr>
        <p:spPr bwMode="auto">
          <a:xfrm>
            <a:off x="8943975" y="6642100"/>
            <a:ext cx="158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7" name="Freeform 13"/>
          <p:cNvSpPr>
            <a:spLocks/>
          </p:cNvSpPr>
          <p:nvPr/>
        </p:nvSpPr>
        <p:spPr bwMode="auto">
          <a:xfrm>
            <a:off x="8956675" y="6654800"/>
            <a:ext cx="9525" cy="15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7" y="0"/>
              </a:cxn>
            </a:cxnLst>
            <a:rect l="0" t="0" r="r" b="b"/>
            <a:pathLst>
              <a:path w="7">
                <a:moveTo>
                  <a:pt x="7" y="0"/>
                </a:move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8" name="Freeform 14"/>
          <p:cNvSpPr>
            <a:spLocks/>
          </p:cNvSpPr>
          <p:nvPr/>
        </p:nvSpPr>
        <p:spPr bwMode="auto">
          <a:xfrm>
            <a:off x="8956675" y="6654800"/>
            <a:ext cx="1588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9" name="Freeform 15"/>
          <p:cNvSpPr>
            <a:spLocks/>
          </p:cNvSpPr>
          <p:nvPr/>
        </p:nvSpPr>
        <p:spPr bwMode="auto">
          <a:xfrm>
            <a:off x="8988425" y="6654800"/>
            <a:ext cx="1588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0" name="Freeform 16"/>
          <p:cNvSpPr>
            <a:spLocks/>
          </p:cNvSpPr>
          <p:nvPr/>
        </p:nvSpPr>
        <p:spPr bwMode="auto">
          <a:xfrm>
            <a:off x="9001125" y="6654800"/>
            <a:ext cx="0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15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15">
                <a:moveTo>
                  <a:pt x="0" y="0"/>
                </a:moveTo>
                <a:lnTo>
                  <a:pt x="0" y="7"/>
                </a:lnTo>
                <a:lnTo>
                  <a:pt x="0" y="15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1" name="Freeform 17"/>
          <p:cNvSpPr>
            <a:spLocks/>
          </p:cNvSpPr>
          <p:nvPr/>
        </p:nvSpPr>
        <p:spPr bwMode="auto">
          <a:xfrm>
            <a:off x="9001125" y="6654800"/>
            <a:ext cx="0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15"/>
              </a:cxn>
              <a:cxn ang="0">
                <a:pos x="0" y="0"/>
              </a:cxn>
            </a:cxnLst>
            <a:rect l="0" t="0" r="r" b="b"/>
            <a:pathLst>
              <a:path h="15">
                <a:moveTo>
                  <a:pt x="0" y="0"/>
                </a:moveTo>
                <a:lnTo>
                  <a:pt x="0" y="7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7CF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2" name="Freeform 18"/>
          <p:cNvSpPr>
            <a:spLocks/>
          </p:cNvSpPr>
          <p:nvPr/>
        </p:nvSpPr>
        <p:spPr bwMode="auto">
          <a:xfrm>
            <a:off x="8934450" y="6654800"/>
            <a:ext cx="1588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3" name="Freeform 19"/>
          <p:cNvSpPr>
            <a:spLocks/>
          </p:cNvSpPr>
          <p:nvPr/>
        </p:nvSpPr>
        <p:spPr bwMode="auto">
          <a:xfrm>
            <a:off x="8943975" y="6654800"/>
            <a:ext cx="1588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4" name="Freeform 20"/>
          <p:cNvSpPr>
            <a:spLocks/>
          </p:cNvSpPr>
          <p:nvPr/>
        </p:nvSpPr>
        <p:spPr bwMode="auto">
          <a:xfrm>
            <a:off x="9001125" y="6665913"/>
            <a:ext cx="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5" name="Freeform 21"/>
          <p:cNvSpPr>
            <a:spLocks/>
          </p:cNvSpPr>
          <p:nvPr/>
        </p:nvSpPr>
        <p:spPr bwMode="auto">
          <a:xfrm>
            <a:off x="8901113" y="6678613"/>
            <a:ext cx="111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6" name="Freeform 22"/>
          <p:cNvSpPr>
            <a:spLocks/>
          </p:cNvSpPr>
          <p:nvPr/>
        </p:nvSpPr>
        <p:spPr bwMode="auto">
          <a:xfrm>
            <a:off x="9001125" y="66786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Freeform 23"/>
          <p:cNvSpPr>
            <a:spLocks/>
          </p:cNvSpPr>
          <p:nvPr/>
        </p:nvSpPr>
        <p:spPr bwMode="auto">
          <a:xfrm>
            <a:off x="8966200" y="6678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7CF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8" name="Freeform 24"/>
          <p:cNvSpPr>
            <a:spLocks/>
          </p:cNvSpPr>
          <p:nvPr/>
        </p:nvSpPr>
        <p:spPr bwMode="auto">
          <a:xfrm>
            <a:off x="8923338" y="6689725"/>
            <a:ext cx="11112" cy="15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8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9" name="Freeform 25"/>
          <p:cNvSpPr>
            <a:spLocks/>
          </p:cNvSpPr>
          <p:nvPr/>
        </p:nvSpPr>
        <p:spPr bwMode="auto">
          <a:xfrm>
            <a:off x="8934450" y="6713538"/>
            <a:ext cx="158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8888413" y="6738938"/>
            <a:ext cx="158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15">
                <a:moveTo>
                  <a:pt x="0" y="0"/>
                </a:moveTo>
                <a:lnTo>
                  <a:pt x="0" y="15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1" name="Freeform 27"/>
          <p:cNvSpPr>
            <a:spLocks/>
          </p:cNvSpPr>
          <p:nvPr/>
        </p:nvSpPr>
        <p:spPr bwMode="auto">
          <a:xfrm>
            <a:off x="8988425" y="6738938"/>
            <a:ext cx="15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15"/>
              </a:cxn>
              <a:cxn ang="0">
                <a:pos x="0" y="22"/>
              </a:cxn>
              <a:cxn ang="0">
                <a:pos x="0" y="15"/>
              </a:cxn>
              <a:cxn ang="0">
                <a:pos x="0" y="0"/>
              </a:cxn>
            </a:cxnLst>
            <a:rect l="0" t="0" r="r" b="b"/>
            <a:pathLst>
              <a:path h="22">
                <a:moveTo>
                  <a:pt x="0" y="0"/>
                </a:moveTo>
                <a:lnTo>
                  <a:pt x="0" y="7"/>
                </a:lnTo>
                <a:lnTo>
                  <a:pt x="0" y="15"/>
                </a:lnTo>
                <a:lnTo>
                  <a:pt x="0" y="22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2" name="Freeform 28"/>
          <p:cNvSpPr>
            <a:spLocks/>
          </p:cNvSpPr>
          <p:nvPr/>
        </p:nvSpPr>
        <p:spPr bwMode="auto">
          <a:xfrm>
            <a:off x="9021763" y="6762750"/>
            <a:ext cx="1587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3" name="Freeform 29"/>
          <p:cNvSpPr>
            <a:spLocks/>
          </p:cNvSpPr>
          <p:nvPr/>
        </p:nvSpPr>
        <p:spPr bwMode="auto">
          <a:xfrm>
            <a:off x="9001125" y="6762750"/>
            <a:ext cx="20638" cy="158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0"/>
              </a:cxn>
              <a:cxn ang="0">
                <a:pos x="15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4" name="Freeform 30"/>
          <p:cNvSpPr>
            <a:spLocks/>
          </p:cNvSpPr>
          <p:nvPr/>
        </p:nvSpPr>
        <p:spPr bwMode="auto">
          <a:xfrm>
            <a:off x="8923338" y="6773863"/>
            <a:ext cx="15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FF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5" name="Freeform 31"/>
          <p:cNvSpPr>
            <a:spLocks/>
          </p:cNvSpPr>
          <p:nvPr/>
        </p:nvSpPr>
        <p:spPr bwMode="auto">
          <a:xfrm>
            <a:off x="9021763" y="6773863"/>
            <a:ext cx="1587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8966200" y="6642100"/>
            <a:ext cx="1588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15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15">
                <a:moveTo>
                  <a:pt x="0" y="0"/>
                </a:moveTo>
                <a:lnTo>
                  <a:pt x="0" y="8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7" name="Rectangle 33"/>
          <p:cNvSpPr>
            <a:spLocks noChangeArrowheads="1"/>
          </p:cNvSpPr>
          <p:nvPr/>
        </p:nvSpPr>
        <p:spPr bwMode="auto">
          <a:xfrm>
            <a:off x="152400" y="3392488"/>
            <a:ext cx="441325" cy="280987"/>
          </a:xfrm>
          <a:prstGeom prst="rect">
            <a:avLst/>
          </a:prstGeom>
          <a:solidFill>
            <a:srgbClr val="E6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8" name="Freeform 34"/>
          <p:cNvSpPr>
            <a:spLocks/>
          </p:cNvSpPr>
          <p:nvPr/>
        </p:nvSpPr>
        <p:spPr bwMode="auto">
          <a:xfrm>
            <a:off x="152400" y="3392488"/>
            <a:ext cx="441325" cy="280987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0" y="0"/>
              </a:cxn>
              <a:cxn ang="0">
                <a:pos x="218" y="0"/>
              </a:cxn>
              <a:cxn ang="0">
                <a:pos x="218" y="128"/>
              </a:cxn>
              <a:cxn ang="0">
                <a:pos x="0" y="128"/>
              </a:cxn>
              <a:cxn ang="0">
                <a:pos x="0" y="60"/>
              </a:cxn>
            </a:cxnLst>
            <a:rect l="0" t="0" r="r" b="b"/>
            <a:pathLst>
              <a:path w="218" h="128">
                <a:moveTo>
                  <a:pt x="0" y="60"/>
                </a:moveTo>
                <a:lnTo>
                  <a:pt x="0" y="0"/>
                </a:lnTo>
                <a:lnTo>
                  <a:pt x="218" y="0"/>
                </a:lnTo>
                <a:lnTo>
                  <a:pt x="218" y="128"/>
                </a:lnTo>
                <a:lnTo>
                  <a:pt x="0" y="128"/>
                </a:lnTo>
                <a:lnTo>
                  <a:pt x="0" y="6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9" name="Rectangle 35"/>
          <p:cNvSpPr>
            <a:spLocks noChangeArrowheads="1"/>
          </p:cNvSpPr>
          <p:nvPr/>
        </p:nvSpPr>
        <p:spPr bwMode="auto">
          <a:xfrm>
            <a:off x="152400" y="3722688"/>
            <a:ext cx="441325" cy="280987"/>
          </a:xfrm>
          <a:prstGeom prst="rect">
            <a:avLst/>
          </a:prstGeom>
          <a:solidFill>
            <a:srgbClr val="D97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0" name="Freeform 36"/>
          <p:cNvSpPr>
            <a:spLocks/>
          </p:cNvSpPr>
          <p:nvPr/>
        </p:nvSpPr>
        <p:spPr bwMode="auto">
          <a:xfrm>
            <a:off x="152400" y="3722688"/>
            <a:ext cx="441325" cy="280987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0"/>
              </a:cxn>
              <a:cxn ang="0">
                <a:pos x="218" y="0"/>
              </a:cxn>
              <a:cxn ang="0">
                <a:pos x="218" y="128"/>
              </a:cxn>
              <a:cxn ang="0">
                <a:pos x="0" y="128"/>
              </a:cxn>
              <a:cxn ang="0">
                <a:pos x="0" y="68"/>
              </a:cxn>
            </a:cxnLst>
            <a:rect l="0" t="0" r="r" b="b"/>
            <a:pathLst>
              <a:path w="218" h="128">
                <a:moveTo>
                  <a:pt x="0" y="68"/>
                </a:moveTo>
                <a:lnTo>
                  <a:pt x="0" y="0"/>
                </a:lnTo>
                <a:lnTo>
                  <a:pt x="218" y="0"/>
                </a:lnTo>
                <a:lnTo>
                  <a:pt x="218" y="128"/>
                </a:lnTo>
                <a:lnTo>
                  <a:pt x="0" y="128"/>
                </a:lnTo>
                <a:lnTo>
                  <a:pt x="0" y="6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1" name="Rectangle 37"/>
          <p:cNvSpPr>
            <a:spLocks noChangeArrowheads="1"/>
          </p:cNvSpPr>
          <p:nvPr/>
        </p:nvSpPr>
        <p:spPr bwMode="auto">
          <a:xfrm>
            <a:off x="152400" y="4068763"/>
            <a:ext cx="441325" cy="282575"/>
          </a:xfrm>
          <a:prstGeom prst="rect">
            <a:avLst/>
          </a:prstGeom>
          <a:solidFill>
            <a:srgbClr val="BF3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2" name="Freeform 38"/>
          <p:cNvSpPr>
            <a:spLocks/>
          </p:cNvSpPr>
          <p:nvPr/>
        </p:nvSpPr>
        <p:spPr bwMode="auto">
          <a:xfrm>
            <a:off x="152400" y="4068763"/>
            <a:ext cx="441325" cy="282575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0" y="0"/>
              </a:cxn>
              <a:cxn ang="0">
                <a:pos x="218" y="0"/>
              </a:cxn>
              <a:cxn ang="0">
                <a:pos x="218" y="129"/>
              </a:cxn>
              <a:cxn ang="0">
                <a:pos x="0" y="129"/>
              </a:cxn>
              <a:cxn ang="0">
                <a:pos x="0" y="61"/>
              </a:cxn>
            </a:cxnLst>
            <a:rect l="0" t="0" r="r" b="b"/>
            <a:pathLst>
              <a:path w="218" h="129">
                <a:moveTo>
                  <a:pt x="0" y="61"/>
                </a:moveTo>
                <a:lnTo>
                  <a:pt x="0" y="0"/>
                </a:lnTo>
                <a:lnTo>
                  <a:pt x="218" y="0"/>
                </a:lnTo>
                <a:lnTo>
                  <a:pt x="218" y="129"/>
                </a:lnTo>
                <a:lnTo>
                  <a:pt x="0" y="129"/>
                </a:lnTo>
                <a:lnTo>
                  <a:pt x="0" y="6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3" name="Rectangle 39"/>
          <p:cNvSpPr>
            <a:spLocks noChangeArrowheads="1"/>
          </p:cNvSpPr>
          <p:nvPr/>
        </p:nvSpPr>
        <p:spPr bwMode="auto">
          <a:xfrm>
            <a:off x="152400" y="4400550"/>
            <a:ext cx="441325" cy="282575"/>
          </a:xfrm>
          <a:prstGeom prst="rect">
            <a:avLst/>
          </a:prstGeom>
          <a:solidFill>
            <a:srgbClr val="A6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4" name="Freeform 40"/>
          <p:cNvSpPr>
            <a:spLocks/>
          </p:cNvSpPr>
          <p:nvPr/>
        </p:nvSpPr>
        <p:spPr bwMode="auto">
          <a:xfrm>
            <a:off x="152400" y="4400550"/>
            <a:ext cx="441325" cy="28257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0"/>
              </a:cxn>
              <a:cxn ang="0">
                <a:pos x="218" y="0"/>
              </a:cxn>
              <a:cxn ang="0">
                <a:pos x="218" y="129"/>
              </a:cxn>
              <a:cxn ang="0">
                <a:pos x="0" y="129"/>
              </a:cxn>
              <a:cxn ang="0">
                <a:pos x="0" y="68"/>
              </a:cxn>
            </a:cxnLst>
            <a:rect l="0" t="0" r="r" b="b"/>
            <a:pathLst>
              <a:path w="218" h="129">
                <a:moveTo>
                  <a:pt x="0" y="68"/>
                </a:moveTo>
                <a:lnTo>
                  <a:pt x="0" y="0"/>
                </a:lnTo>
                <a:lnTo>
                  <a:pt x="218" y="0"/>
                </a:lnTo>
                <a:lnTo>
                  <a:pt x="218" y="129"/>
                </a:lnTo>
                <a:lnTo>
                  <a:pt x="0" y="129"/>
                </a:lnTo>
                <a:lnTo>
                  <a:pt x="0" y="6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5" name="Rectangle 41"/>
          <p:cNvSpPr>
            <a:spLocks noChangeArrowheads="1"/>
          </p:cNvSpPr>
          <p:nvPr/>
        </p:nvSpPr>
        <p:spPr bwMode="auto">
          <a:xfrm>
            <a:off x="152400" y="4730750"/>
            <a:ext cx="441325" cy="282575"/>
          </a:xfrm>
          <a:prstGeom prst="rect">
            <a:avLst/>
          </a:prstGeom>
          <a:solidFill>
            <a:srgbClr val="3300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6" name="Freeform 42"/>
          <p:cNvSpPr>
            <a:spLocks/>
          </p:cNvSpPr>
          <p:nvPr/>
        </p:nvSpPr>
        <p:spPr bwMode="auto">
          <a:xfrm>
            <a:off x="152400" y="4730750"/>
            <a:ext cx="441325" cy="28257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0"/>
              </a:cxn>
              <a:cxn ang="0">
                <a:pos x="218" y="0"/>
              </a:cxn>
              <a:cxn ang="0">
                <a:pos x="218" y="129"/>
              </a:cxn>
              <a:cxn ang="0">
                <a:pos x="0" y="129"/>
              </a:cxn>
              <a:cxn ang="0">
                <a:pos x="0" y="68"/>
              </a:cxn>
            </a:cxnLst>
            <a:rect l="0" t="0" r="r" b="b"/>
            <a:pathLst>
              <a:path w="218" h="129">
                <a:moveTo>
                  <a:pt x="0" y="68"/>
                </a:moveTo>
                <a:lnTo>
                  <a:pt x="0" y="0"/>
                </a:lnTo>
                <a:lnTo>
                  <a:pt x="218" y="0"/>
                </a:lnTo>
                <a:lnTo>
                  <a:pt x="218" y="129"/>
                </a:lnTo>
                <a:lnTo>
                  <a:pt x="0" y="129"/>
                </a:lnTo>
                <a:lnTo>
                  <a:pt x="0" y="6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7" name="Rectangle 43"/>
          <p:cNvSpPr>
            <a:spLocks noChangeArrowheads="1"/>
          </p:cNvSpPr>
          <p:nvPr/>
        </p:nvSpPr>
        <p:spPr bwMode="auto">
          <a:xfrm>
            <a:off x="152400" y="5078413"/>
            <a:ext cx="441325" cy="280987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8" name="Freeform 44"/>
          <p:cNvSpPr>
            <a:spLocks/>
          </p:cNvSpPr>
          <p:nvPr/>
        </p:nvSpPr>
        <p:spPr bwMode="auto">
          <a:xfrm>
            <a:off x="152400" y="5078413"/>
            <a:ext cx="441325" cy="280987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0" y="0"/>
              </a:cxn>
              <a:cxn ang="0">
                <a:pos x="218" y="0"/>
              </a:cxn>
              <a:cxn ang="0">
                <a:pos x="218" y="128"/>
              </a:cxn>
              <a:cxn ang="0">
                <a:pos x="0" y="128"/>
              </a:cxn>
              <a:cxn ang="0">
                <a:pos x="0" y="60"/>
              </a:cxn>
            </a:cxnLst>
            <a:rect l="0" t="0" r="r" b="b"/>
            <a:pathLst>
              <a:path w="218" h="128">
                <a:moveTo>
                  <a:pt x="0" y="60"/>
                </a:moveTo>
                <a:lnTo>
                  <a:pt x="0" y="0"/>
                </a:lnTo>
                <a:lnTo>
                  <a:pt x="218" y="0"/>
                </a:lnTo>
                <a:lnTo>
                  <a:pt x="218" y="128"/>
                </a:lnTo>
                <a:lnTo>
                  <a:pt x="0" y="128"/>
                </a:lnTo>
                <a:lnTo>
                  <a:pt x="0" y="6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9" name="Text Box 45"/>
          <p:cNvSpPr txBox="1">
            <a:spLocks noChangeArrowheads="1"/>
          </p:cNvSpPr>
          <p:nvPr/>
        </p:nvSpPr>
        <p:spPr bwMode="auto">
          <a:xfrm>
            <a:off x="619125" y="3387725"/>
            <a:ext cx="563563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&lt; 4.75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0" name="Text Box 46"/>
          <p:cNvSpPr txBox="1">
            <a:spLocks noChangeArrowheads="1"/>
          </p:cNvSpPr>
          <p:nvPr/>
        </p:nvSpPr>
        <p:spPr bwMode="auto">
          <a:xfrm>
            <a:off x="619125" y="3727450"/>
            <a:ext cx="9620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&lt; 4.75 - 7.65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1" name="Text Box 47"/>
          <p:cNvSpPr txBox="1">
            <a:spLocks noChangeArrowheads="1"/>
          </p:cNvSpPr>
          <p:nvPr/>
        </p:nvSpPr>
        <p:spPr bwMode="auto">
          <a:xfrm>
            <a:off x="619125" y="4067175"/>
            <a:ext cx="1039813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&lt; 7.65 - 10.55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2" name="Text Box 48"/>
          <p:cNvSpPr txBox="1">
            <a:spLocks noChangeArrowheads="1"/>
          </p:cNvSpPr>
          <p:nvPr/>
        </p:nvSpPr>
        <p:spPr bwMode="auto">
          <a:xfrm>
            <a:off x="619125" y="4406900"/>
            <a:ext cx="995363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10.55 - 13.45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3" name="Text Box 49"/>
          <p:cNvSpPr txBox="1">
            <a:spLocks noChangeArrowheads="1"/>
          </p:cNvSpPr>
          <p:nvPr/>
        </p:nvSpPr>
        <p:spPr bwMode="auto">
          <a:xfrm>
            <a:off x="619125" y="4746625"/>
            <a:ext cx="7239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&gt;= 13.45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4" name="Text Box 50"/>
          <p:cNvSpPr txBox="1">
            <a:spLocks noChangeArrowheads="1"/>
          </p:cNvSpPr>
          <p:nvPr/>
        </p:nvSpPr>
        <p:spPr bwMode="auto">
          <a:xfrm>
            <a:off x="619125" y="5086350"/>
            <a:ext cx="6604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No data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5" name="Text Box 51"/>
          <p:cNvSpPr txBox="1">
            <a:spLocks noChangeArrowheads="1"/>
          </p:cNvSpPr>
          <p:nvPr/>
        </p:nvSpPr>
        <p:spPr bwMode="auto">
          <a:xfrm>
            <a:off x="-23813" y="5732463"/>
            <a:ext cx="1843088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>
                <a:solidFill>
                  <a:srgbClr val="FFFF99"/>
                </a:solidFill>
                <a:latin typeface="Arial" charset="0"/>
              </a:rPr>
              <a:t>Standard deviation=5.86</a:t>
            </a:r>
            <a:endParaRPr lang="en-US" sz="12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6" name="Text Box 52"/>
          <p:cNvSpPr txBox="1">
            <a:spLocks noChangeArrowheads="1"/>
          </p:cNvSpPr>
          <p:nvPr/>
        </p:nvSpPr>
        <p:spPr bwMode="auto">
          <a:xfrm>
            <a:off x="0" y="5970588"/>
            <a:ext cx="1239838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fr-BE" sz="1200" i="1">
                <a:solidFill>
                  <a:srgbClr val="FFFF99"/>
                </a:solidFill>
                <a:latin typeface="Arial" charset="0"/>
              </a:rPr>
              <a:t>Source:</a:t>
            </a:r>
            <a:br>
              <a:rPr lang="fr-BE" sz="1200" i="1">
                <a:solidFill>
                  <a:srgbClr val="FFFF99"/>
                </a:solidFill>
                <a:latin typeface="Arial" charset="0"/>
              </a:rPr>
            </a:br>
            <a:r>
              <a:rPr lang="fr-BE" sz="1200" i="1">
                <a:solidFill>
                  <a:srgbClr val="FFFF99"/>
                </a:solidFill>
                <a:latin typeface="Arial" charset="0"/>
              </a:rPr>
              <a:t>Eurostat and NSI</a:t>
            </a:r>
            <a:endParaRPr lang="en-US" sz="1200" i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7" name="Text Box 53"/>
          <p:cNvSpPr txBox="1">
            <a:spLocks noChangeArrowheads="1"/>
          </p:cNvSpPr>
          <p:nvPr/>
        </p:nvSpPr>
        <p:spPr bwMode="auto">
          <a:xfrm>
            <a:off x="0" y="5449888"/>
            <a:ext cx="1611313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fr-BE" sz="1200" b="1">
                <a:solidFill>
                  <a:srgbClr val="FFFF99"/>
                </a:solidFill>
                <a:latin typeface="Arial" charset="0"/>
              </a:rPr>
              <a:t>EU-27 = 9.1</a:t>
            </a:r>
            <a:endParaRPr lang="en-US" sz="12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26358" name="Rectangle 54"/>
          <p:cNvSpPr>
            <a:spLocks noChangeArrowheads="1"/>
          </p:cNvSpPr>
          <p:nvPr/>
        </p:nvSpPr>
        <p:spPr bwMode="auto">
          <a:xfrm>
            <a:off x="179388" y="1362075"/>
            <a:ext cx="23431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GB" sz="1800" b="1">
                <a:solidFill>
                  <a:schemeClr val="bg1"/>
                </a:solidFill>
                <a:latin typeface="Arial" charset="0"/>
              </a:rPr>
              <a:t>% of labour force</a:t>
            </a:r>
          </a:p>
        </p:txBody>
      </p:sp>
      <p:pic>
        <p:nvPicPr>
          <p:cNvPr id="226362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99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153472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Unemployment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19200"/>
            <a:ext cx="8497887" cy="5233988"/>
          </a:xfrm>
        </p:spPr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fr-BE" sz="2400">
                <a:solidFill>
                  <a:schemeClr val="bg1"/>
                </a:solidFill>
                <a:latin typeface="Arial" charset="0"/>
              </a:rPr>
              <a:t>Highlights:</a:t>
            </a:r>
          </a:p>
          <a:p>
            <a:pPr>
              <a:spcBef>
                <a:spcPct val="40000"/>
              </a:spcBef>
            </a:pPr>
            <a:r>
              <a:rPr lang="fr-BE" sz="2400">
                <a:solidFill>
                  <a:schemeClr val="bg1"/>
                </a:solidFill>
                <a:latin typeface="Arial" charset="0"/>
              </a:rPr>
              <a:t>Spain, Poland and Slovakia were at 20%, but there were huge reductions.. </a:t>
            </a:r>
            <a:endParaRPr lang="fr-BE" sz="2400">
              <a:solidFill>
                <a:srgbClr val="FFCC00"/>
              </a:solidFill>
              <a:latin typeface="Arial" charset="0"/>
            </a:endParaRPr>
          </a:p>
          <a:p>
            <a:pPr lvl="1"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basis of calculation? migration? re-structuring?</a:t>
            </a:r>
          </a:p>
          <a:p>
            <a:pPr>
              <a:spcBef>
                <a:spcPct val="40000"/>
              </a:spcBef>
            </a:pPr>
            <a:r>
              <a:rPr lang="fr-BE" sz="2400">
                <a:solidFill>
                  <a:schemeClr val="bg1"/>
                </a:solidFill>
                <a:latin typeface="Arial" charset="0"/>
              </a:rPr>
              <a:t>EU and euro-zone levels have risen from 7% to 10% in 2-3 years (FR at 10%)</a:t>
            </a:r>
          </a:p>
          <a:p>
            <a:pPr>
              <a:spcBef>
                <a:spcPct val="40000"/>
              </a:spcBef>
            </a:pPr>
            <a:r>
              <a:rPr lang="fr-BE" sz="2400">
                <a:solidFill>
                  <a:srgbClr val="FFCC00"/>
                </a:solidFill>
                <a:latin typeface="Arial" charset="0"/>
              </a:rPr>
              <a:t>now huge increases again.... Spain, Ireland, Baltic States.....</a:t>
            </a:r>
          </a:p>
          <a:p>
            <a:pPr>
              <a:spcBef>
                <a:spcPct val="40000"/>
              </a:spcBef>
            </a:pPr>
            <a:r>
              <a:rPr lang="fr-BE" sz="2400">
                <a:solidFill>
                  <a:schemeClr val="bg1"/>
                </a:solidFill>
                <a:latin typeface="Arial" charset="0"/>
              </a:rPr>
              <a:t>major problems regionally, and with certain groups, such as youth unemployment, long-term unemployed</a:t>
            </a:r>
          </a:p>
          <a:p>
            <a:pPr>
              <a:spcBef>
                <a:spcPct val="40000"/>
              </a:spcBef>
            </a:pPr>
            <a:r>
              <a:rPr lang="fr-BE" sz="2400">
                <a:solidFill>
                  <a:schemeClr val="bg1"/>
                </a:solidFill>
                <a:latin typeface="Arial" charset="0"/>
              </a:rPr>
              <a:t>... what of women leaving labour market?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8797074" y="65973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E858C3-929B-49F0-8C8E-88EF4352D729}" type="slidenum">
              <a:rPr lang="en-GB" sz="1400" smtClean="0">
                <a:solidFill>
                  <a:srgbClr val="FFCC00"/>
                </a:solidFill>
                <a:latin typeface="+mn-lt"/>
              </a:rPr>
              <a:pPr/>
              <a:t>26</a:t>
            </a:fld>
            <a:endParaRPr lang="en-US" sz="1400" dirty="0">
              <a:solidFill>
                <a:srgbClr val="FFCC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54080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J: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Employment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34350" cy="4876800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 dirty="0" err="1">
                <a:solidFill>
                  <a:srgbClr val="FFCC00"/>
                </a:solidFill>
                <a:latin typeface="Arial" charset="0"/>
              </a:rPr>
              <a:t>employment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rate =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numbers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with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jobs /     			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working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aged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population (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aged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15-64)</a:t>
            </a:r>
          </a:p>
          <a:p>
            <a:pPr>
              <a:spcAft>
                <a:spcPct val="20000"/>
              </a:spcAft>
              <a:buFontTx/>
              <a:buNone/>
            </a:pPr>
            <a:endParaRPr lang="fr-BE" dirty="0">
              <a:solidFill>
                <a:srgbClr val="FFCC00"/>
              </a:solidFill>
              <a:latin typeface="Arial" charset="0"/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economically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active (N+UN) = 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labour 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force</a:t>
            </a:r>
          </a:p>
          <a:p>
            <a:pPr>
              <a:spcAft>
                <a:spcPct val="20000"/>
              </a:spcAft>
              <a:buFontTx/>
              <a:buNone/>
            </a:pP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N + UN /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working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aged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population =                labour force participation rate</a:t>
            </a:r>
          </a:p>
          <a:p>
            <a:pPr>
              <a:spcAft>
                <a:spcPct val="20000"/>
              </a:spcAft>
              <a:buFontTx/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11875" y="6140152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E4E858C3-929B-49F0-8C8E-88EF4352D729}" type="slidenum">
              <a:rPr lang="en-GB" sz="1400"/>
              <a:pPr/>
              <a:t>27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248400"/>
            <a:ext cx="4032125" cy="457200"/>
          </a:xfrm>
        </p:spPr>
        <p:txBody>
          <a:bodyPr/>
          <a:lstStyle/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40E720A2-1482-44AA-98CF-A9E6C7D00B42}" type="slidenum">
              <a:rPr lang="en-GB" sz="1400"/>
              <a:pPr/>
              <a:t>28</a:t>
            </a:fld>
            <a:endParaRPr lang="en-GB" sz="1400"/>
          </a:p>
        </p:txBody>
      </p:sp>
      <p:pic>
        <p:nvPicPr>
          <p:cNvPr id="287748" name="Picture 4" descr="employment_deficit_v92_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9213"/>
            <a:ext cx="7127875" cy="7124700"/>
          </a:xfrm>
          <a:prstGeom prst="rect">
            <a:avLst/>
          </a:prstGeom>
          <a:noFill/>
        </p:spPr>
      </p:pic>
      <p:pic>
        <p:nvPicPr>
          <p:cNvPr id="287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-22225"/>
            <a:ext cx="74168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382072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J: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Employment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351837" cy="51355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Lisbon target (70% of working age adults, 15-64 )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rgbClr val="FFCC00"/>
                </a:solidFill>
                <a:latin typeface="Arial" charset="0"/>
              </a:rPr>
              <a:t>(Europe 2020 is 75% of 20-64 year olds)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EU27 at 65%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Scandanavia, NL over 70% (note part-time working women), now joined by AUT and DE (UK and CYP at about 70%)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contrast with Belgium…see Turkey!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central and eastern Europe traditionally higher than Med., but now…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BE">
                <a:solidFill>
                  <a:srgbClr val="FFCC00"/>
                </a:solidFill>
                <a:latin typeface="Arial" charset="0"/>
              </a:rPr>
              <a:t>all EU challenged again with economic crisis...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47567155-A7DC-4C88-A4EA-C6FCBA802A13}" type="slidenum">
              <a:rPr lang="en-GB" sz="1400"/>
              <a:pPr/>
              <a:t>29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6988"/>
            <a:ext cx="6683375" cy="1066801"/>
          </a:xfrm>
        </p:spPr>
        <p:txBody>
          <a:bodyPr/>
          <a:lstStyle/>
          <a:p>
            <a:pPr marL="685800" indent="-685800" algn="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Part II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. EU economy –</a:t>
            </a:r>
            <a:b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work &amp; incomes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001000" cy="43951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Whose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wealth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it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?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fr-BE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unemployment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rates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employment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rates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breakdown of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employment</a:t>
            </a:r>
            <a:endParaRPr lang="fr-BE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400" dirty="0">
                <a:solidFill>
                  <a:srgbClr val="FFCC00"/>
                </a:solidFill>
                <a:latin typeface="Arial" charset="0"/>
              </a:rPr>
              <a:t>(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income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disparities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&amp;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wealth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distribution)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400" dirty="0">
                <a:solidFill>
                  <a:srgbClr val="FFCC00"/>
                </a:solidFill>
                <a:latin typeface="Arial" charset="0"/>
              </a:rPr>
              <a:t>(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low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pay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and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poverty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fr-BE" sz="2400" dirty="0">
                <a:solidFill>
                  <a:srgbClr val="FFCC00"/>
                </a:solidFill>
                <a:latin typeface="Arial" charset="0"/>
              </a:rPr>
              <a:t>(taxes and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tax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rgbClr val="FFCC00"/>
                </a:solidFill>
                <a:latin typeface="Arial" charset="0"/>
              </a:rPr>
              <a:t>burdens</a:t>
            </a:r>
            <a:r>
              <a:rPr lang="fr-BE" sz="2400" dirty="0">
                <a:solidFill>
                  <a:srgbClr val="FFCC00"/>
                </a:solidFill>
                <a:latin typeface="Arial" charset="0"/>
              </a:rPr>
              <a:t>) 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fr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093296"/>
            <a:ext cx="4032125" cy="612304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3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377880" cy="1066800"/>
          </a:xfrm>
        </p:spPr>
        <p:txBody>
          <a:bodyPr/>
          <a:lstStyle/>
          <a:p>
            <a:pPr algn="r"/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Sectors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of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employment</a:t>
            </a:r>
            <a:r>
              <a:rPr lang="fr-B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8062913" cy="4754562"/>
          </a:xfrm>
        </p:spPr>
        <p:txBody>
          <a:bodyPr/>
          <a:lstStyle/>
          <a:p>
            <a:pPr>
              <a:buFontTx/>
              <a:buNone/>
            </a:pPr>
            <a:r>
              <a:rPr lang="fr-BE" i="1">
                <a:solidFill>
                  <a:srgbClr val="FFCC00"/>
                </a:solidFill>
                <a:latin typeface="Arial" charset="0"/>
              </a:rPr>
              <a:t>NACE classification (nomenclature of activities):</a:t>
            </a:r>
          </a:p>
          <a:p>
            <a:pPr>
              <a:buFontTx/>
              <a:buNone/>
            </a:pPr>
            <a:endParaRPr lang="fr-BE" sz="1400" i="1">
              <a:solidFill>
                <a:srgbClr val="FFCC00"/>
              </a:solidFill>
              <a:latin typeface="Arial" charset="0"/>
            </a:endParaRPr>
          </a:p>
          <a:p>
            <a:r>
              <a:rPr lang="fr-BE">
                <a:solidFill>
                  <a:schemeClr val="bg1"/>
                </a:solidFill>
                <a:latin typeface="Arial" charset="0"/>
              </a:rPr>
              <a:t>EU15:</a:t>
            </a:r>
          </a:p>
          <a:p>
            <a:pPr lvl="1"/>
            <a:r>
              <a:rPr lang="fr-BE" sz="2800">
                <a:solidFill>
                  <a:schemeClr val="bg1"/>
                </a:solidFill>
                <a:latin typeface="Arial" charset="0"/>
              </a:rPr>
              <a:t>4.3% agriculture (Greece, Portugal higher)</a:t>
            </a:r>
          </a:p>
          <a:p>
            <a:pPr lvl="1"/>
            <a:r>
              <a:rPr lang="fr-BE" sz="2800">
                <a:solidFill>
                  <a:schemeClr val="bg1"/>
                </a:solidFill>
                <a:latin typeface="Arial" charset="0"/>
              </a:rPr>
              <a:t>28.9% industry</a:t>
            </a:r>
          </a:p>
          <a:p>
            <a:pPr lvl="1"/>
            <a:r>
              <a:rPr lang="fr-BE" sz="2800">
                <a:solidFill>
                  <a:schemeClr val="bg1"/>
                </a:solidFill>
                <a:latin typeface="Arial" charset="0"/>
              </a:rPr>
              <a:t>66.5% services</a:t>
            </a:r>
          </a:p>
          <a:p>
            <a:r>
              <a:rPr lang="fr-BE">
                <a:solidFill>
                  <a:schemeClr val="bg1"/>
                </a:solidFill>
                <a:latin typeface="Arial" charset="0"/>
              </a:rPr>
              <a:t>EU12:</a:t>
            </a:r>
          </a:p>
          <a:p>
            <a:pPr lvl="1"/>
            <a:r>
              <a:rPr lang="fr-BE" sz="2800">
                <a:solidFill>
                  <a:schemeClr val="bg1"/>
                </a:solidFill>
                <a:latin typeface="Arial" charset="0"/>
              </a:rPr>
              <a:t>21.6% agriculture (esp. Poland, Romania)</a:t>
            </a:r>
          </a:p>
          <a:p>
            <a:pPr lvl="1"/>
            <a:r>
              <a:rPr lang="fr-BE" sz="2800">
                <a:solidFill>
                  <a:schemeClr val="bg1"/>
                </a:solidFill>
                <a:latin typeface="Arial" charset="0"/>
              </a:rPr>
              <a:t>31.7% industry</a:t>
            </a:r>
          </a:p>
          <a:p>
            <a:pPr lvl="1"/>
            <a:r>
              <a:rPr lang="fr-BE" sz="2800">
                <a:solidFill>
                  <a:schemeClr val="bg1"/>
                </a:solidFill>
                <a:latin typeface="Arial" charset="0"/>
              </a:rPr>
              <a:t>48.1% services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40152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4D7C8A2C-E0AD-40FB-8C84-235AF345C7D9}" type="slidenum">
              <a:rPr lang="en-GB" sz="1400"/>
              <a:pPr/>
              <a:t>30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841500" y="-80963"/>
            <a:ext cx="7302500" cy="1143001"/>
          </a:xfrm>
          <a:noFill/>
          <a:ln/>
        </p:spPr>
        <p:txBody>
          <a:bodyPr lIns="92075" tIns="46038" rIns="92075" bIns="46038" anchorCtr="1"/>
          <a:lstStyle/>
          <a:p>
            <a:pPr algn="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Employment by sector 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(2002)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Macroeconomic indicators</a:t>
            </a:r>
          </a:p>
          <a:p>
            <a:r>
              <a:rPr lang="en-GB"/>
              <a:t> for the EU Economy</a:t>
            </a:r>
          </a:p>
          <a:p>
            <a:fld id="{D35B3FC5-ADF7-41E6-9097-A25A39C48AD6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588" y="1854200"/>
            <a:ext cx="9140825" cy="501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</a:pPr>
            <a:endParaRPr lang="en-US" sz="1800">
              <a:latin typeface="Arial" charset="0"/>
            </a:endParaRPr>
          </a:p>
        </p:txBody>
      </p:sp>
      <p:pic>
        <p:nvPicPr>
          <p:cNvPr id="2426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2105025"/>
            <a:ext cx="8932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833438" y="1852613"/>
            <a:ext cx="16589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>
                <a:latin typeface="Arial" charset="0"/>
              </a:rPr>
              <a:t>AGRICULTURE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852613"/>
            <a:ext cx="1219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>
                <a:latin typeface="Arial" charset="0"/>
              </a:rPr>
              <a:t>INDUSTRY</a:t>
            </a: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6931025" y="1831975"/>
            <a:ext cx="11160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>
                <a:latin typeface="Arial" charset="0"/>
              </a:rPr>
              <a:t>SERVICES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279400" y="1539875"/>
            <a:ext cx="8477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85000"/>
              </a:lnSpc>
            </a:pPr>
            <a:r>
              <a:rPr lang="en-US" sz="1600" b="1">
                <a:solidFill>
                  <a:srgbClr val="F8D83A"/>
                </a:solidFill>
                <a:latin typeface="Arial" charset="0"/>
              </a:rPr>
              <a:t>% of total employment</a:t>
            </a: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7962900" y="6442075"/>
            <a:ext cx="11747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i="1">
                <a:latin typeface="Arial" charset="0"/>
              </a:rPr>
              <a:t>Source:</a:t>
            </a:r>
            <a:br>
              <a:rPr lang="en-US" sz="1200" i="1">
                <a:latin typeface="Arial" charset="0"/>
              </a:rPr>
            </a:br>
            <a:r>
              <a:rPr lang="en-US" sz="1200" i="1">
                <a:latin typeface="Arial" charset="0"/>
              </a:rPr>
              <a:t>Eurostat (LFS)</a:t>
            </a:r>
          </a:p>
        </p:txBody>
      </p:sp>
      <p:grpSp>
        <p:nvGrpSpPr>
          <p:cNvPr id="242698" name="Group 10"/>
          <p:cNvGrpSpPr>
            <a:grpSpLocks/>
          </p:cNvGrpSpPr>
          <p:nvPr/>
        </p:nvGrpSpPr>
        <p:grpSpPr bwMode="auto">
          <a:xfrm>
            <a:off x="301625" y="5657850"/>
            <a:ext cx="8715375" cy="1163638"/>
            <a:chOff x="206" y="3564"/>
            <a:chExt cx="5947" cy="733"/>
          </a:xfrm>
        </p:grpSpPr>
        <p:grpSp>
          <p:nvGrpSpPr>
            <p:cNvPr id="242699" name="Group 11"/>
            <p:cNvGrpSpPr>
              <a:grpSpLocks/>
            </p:cNvGrpSpPr>
            <p:nvPr/>
          </p:nvGrpSpPr>
          <p:grpSpPr bwMode="auto">
            <a:xfrm>
              <a:off x="206" y="3564"/>
              <a:ext cx="1868" cy="733"/>
              <a:chOff x="206" y="3564"/>
              <a:chExt cx="1868" cy="733"/>
            </a:xfrm>
          </p:grpSpPr>
          <p:grpSp>
            <p:nvGrpSpPr>
              <p:cNvPr id="242700" name="Group 12"/>
              <p:cNvGrpSpPr>
                <a:grpSpLocks/>
              </p:cNvGrpSpPr>
              <p:nvPr/>
            </p:nvGrpSpPr>
            <p:grpSpPr bwMode="auto">
              <a:xfrm>
                <a:off x="206" y="3588"/>
                <a:ext cx="181" cy="671"/>
                <a:chOff x="206" y="3588"/>
                <a:chExt cx="181" cy="671"/>
              </a:xfrm>
            </p:grpSpPr>
            <p:sp>
              <p:nvSpPr>
                <p:cNvPr id="242701" name="Freeform 13"/>
                <p:cNvSpPr>
                  <a:spLocks/>
                </p:cNvSpPr>
                <p:nvPr/>
              </p:nvSpPr>
              <p:spPr bwMode="auto">
                <a:xfrm>
                  <a:off x="206" y="3588"/>
                  <a:ext cx="181" cy="6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0"/>
                    </a:cxn>
                    <a:cxn ang="0">
                      <a:pos x="180" y="670"/>
                    </a:cxn>
                    <a:cxn ang="0">
                      <a:pos x="18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1" h="671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180" y="670"/>
                      </a:lnTo>
                      <a:lnTo>
                        <a:pt x="1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07" y="3593"/>
                  <a:ext cx="170" cy="9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3" name="Freeform 15"/>
                <p:cNvSpPr>
                  <a:spLocks/>
                </p:cNvSpPr>
                <p:nvPr/>
              </p:nvSpPr>
              <p:spPr bwMode="auto">
                <a:xfrm>
                  <a:off x="207" y="3593"/>
                  <a:ext cx="171" cy="92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91"/>
                    </a:cxn>
                    <a:cxn ang="0">
                      <a:pos x="0" y="91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71" h="92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170" y="0"/>
                      </a:lnTo>
                      <a:lnTo>
                        <a:pt x="170" y="91"/>
                      </a:lnTo>
                      <a:lnTo>
                        <a:pt x="0" y="9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04" name="Rectangle 16"/>
                <p:cNvSpPr>
                  <a:spLocks noChangeArrowheads="1"/>
                </p:cNvSpPr>
                <p:nvPr/>
              </p:nvSpPr>
              <p:spPr bwMode="auto">
                <a:xfrm>
                  <a:off x="207" y="3708"/>
                  <a:ext cx="170" cy="91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5" name="Freeform 17"/>
                <p:cNvSpPr>
                  <a:spLocks/>
                </p:cNvSpPr>
                <p:nvPr/>
              </p:nvSpPr>
              <p:spPr bwMode="auto">
                <a:xfrm>
                  <a:off x="207" y="3708"/>
                  <a:ext cx="171" cy="92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91"/>
                    </a:cxn>
                    <a:cxn ang="0">
                      <a:pos x="0" y="91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71" h="92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170" y="0"/>
                      </a:lnTo>
                      <a:lnTo>
                        <a:pt x="170" y="91"/>
                      </a:lnTo>
                      <a:lnTo>
                        <a:pt x="0" y="91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0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7" y="3823"/>
                  <a:ext cx="170" cy="90"/>
                </a:xfrm>
                <a:prstGeom prst="rect">
                  <a:avLst/>
                </a:prstGeom>
                <a:solidFill>
                  <a:srgbClr val="59FF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7" name="Freeform 19"/>
                <p:cNvSpPr>
                  <a:spLocks/>
                </p:cNvSpPr>
                <p:nvPr/>
              </p:nvSpPr>
              <p:spPr bwMode="auto">
                <a:xfrm>
                  <a:off x="207" y="3823"/>
                  <a:ext cx="171" cy="91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90"/>
                    </a:cxn>
                    <a:cxn ang="0">
                      <a:pos x="0" y="90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71" h="91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170" y="0"/>
                      </a:lnTo>
                      <a:lnTo>
                        <a:pt x="170" y="90"/>
                      </a:lnTo>
                      <a:lnTo>
                        <a:pt x="0" y="90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08" name="Rectangle 20"/>
                <p:cNvSpPr>
                  <a:spLocks noChangeArrowheads="1"/>
                </p:cNvSpPr>
                <p:nvPr/>
              </p:nvSpPr>
              <p:spPr bwMode="auto">
                <a:xfrm>
                  <a:off x="207" y="3937"/>
                  <a:ext cx="170" cy="90"/>
                </a:xfrm>
                <a:prstGeom prst="rect">
                  <a:avLst/>
                </a:prstGeom>
                <a:solidFill>
                  <a:srgbClr val="26FF2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9" name="Freeform 21"/>
                <p:cNvSpPr>
                  <a:spLocks/>
                </p:cNvSpPr>
                <p:nvPr/>
              </p:nvSpPr>
              <p:spPr bwMode="auto">
                <a:xfrm>
                  <a:off x="207" y="3937"/>
                  <a:ext cx="171" cy="91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90"/>
                    </a:cxn>
                    <a:cxn ang="0">
                      <a:pos x="0" y="90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171" h="91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170" y="0"/>
                      </a:lnTo>
                      <a:lnTo>
                        <a:pt x="170" y="90"/>
                      </a:lnTo>
                      <a:lnTo>
                        <a:pt x="0" y="90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10" name="Rectangle 22"/>
                <p:cNvSpPr>
                  <a:spLocks noChangeArrowheads="1"/>
                </p:cNvSpPr>
                <p:nvPr/>
              </p:nvSpPr>
              <p:spPr bwMode="auto">
                <a:xfrm>
                  <a:off x="207" y="4051"/>
                  <a:ext cx="170" cy="92"/>
                </a:xfrm>
                <a:prstGeom prst="rect">
                  <a:avLst/>
                </a:prstGeom>
                <a:solidFill>
                  <a:srgbClr val="00B3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11" name="Freeform 23"/>
                <p:cNvSpPr>
                  <a:spLocks/>
                </p:cNvSpPr>
                <p:nvPr/>
              </p:nvSpPr>
              <p:spPr bwMode="auto">
                <a:xfrm>
                  <a:off x="207" y="4051"/>
                  <a:ext cx="171" cy="93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92"/>
                    </a:cxn>
                    <a:cxn ang="0">
                      <a:pos x="0" y="92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71" h="93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170" y="0"/>
                      </a:lnTo>
                      <a:lnTo>
                        <a:pt x="170" y="92"/>
                      </a:lnTo>
                      <a:lnTo>
                        <a:pt x="0" y="92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12" name="Rectangle 24"/>
                <p:cNvSpPr>
                  <a:spLocks noChangeArrowheads="1"/>
                </p:cNvSpPr>
                <p:nvPr/>
              </p:nvSpPr>
              <p:spPr bwMode="auto">
                <a:xfrm>
                  <a:off x="207" y="4165"/>
                  <a:ext cx="170" cy="92"/>
                </a:xfrm>
                <a:prstGeom prst="rect">
                  <a:avLst/>
                </a:prstGeom>
                <a:solidFill>
                  <a:srgbClr val="F3F3F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13" name="Freeform 25"/>
                <p:cNvSpPr>
                  <a:spLocks/>
                </p:cNvSpPr>
                <p:nvPr/>
              </p:nvSpPr>
              <p:spPr bwMode="auto">
                <a:xfrm>
                  <a:off x="207" y="4165"/>
                  <a:ext cx="171" cy="93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92"/>
                    </a:cxn>
                    <a:cxn ang="0">
                      <a:pos x="0" y="9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171" h="93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170" y="0"/>
                      </a:lnTo>
                      <a:lnTo>
                        <a:pt x="170" y="92"/>
                      </a:lnTo>
                      <a:lnTo>
                        <a:pt x="0" y="92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2714" name="Rectangle 26"/>
              <p:cNvSpPr>
                <a:spLocks noChangeArrowheads="1"/>
              </p:cNvSpPr>
              <p:nvPr/>
            </p:nvSpPr>
            <p:spPr bwMode="auto">
              <a:xfrm>
                <a:off x="360" y="3564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&lt; 1.97</a:t>
                </a:r>
              </a:p>
            </p:txBody>
          </p:sp>
          <p:sp>
            <p:nvSpPr>
              <p:cNvPr id="242715" name="Rectangle 27"/>
              <p:cNvSpPr>
                <a:spLocks noChangeArrowheads="1"/>
              </p:cNvSpPr>
              <p:nvPr/>
            </p:nvSpPr>
            <p:spPr bwMode="auto">
              <a:xfrm>
                <a:off x="360" y="3680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1.97 – 3.18</a:t>
                </a:r>
              </a:p>
            </p:txBody>
          </p:sp>
          <p:sp>
            <p:nvSpPr>
              <p:cNvPr id="242716" name="Rectangle 28"/>
              <p:cNvSpPr>
                <a:spLocks noChangeArrowheads="1"/>
              </p:cNvSpPr>
              <p:nvPr/>
            </p:nvSpPr>
            <p:spPr bwMode="auto">
              <a:xfrm>
                <a:off x="360" y="3795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3.18 – 5.28</a:t>
                </a:r>
              </a:p>
            </p:txBody>
          </p:sp>
          <p:sp>
            <p:nvSpPr>
              <p:cNvPr id="242717" name="Rectangle 29"/>
              <p:cNvSpPr>
                <a:spLocks noChangeArrowheads="1"/>
              </p:cNvSpPr>
              <p:nvPr/>
            </p:nvSpPr>
            <p:spPr bwMode="auto">
              <a:xfrm>
                <a:off x="360" y="3910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5.28 – 9.96</a:t>
                </a:r>
              </a:p>
            </p:txBody>
          </p:sp>
          <p:sp>
            <p:nvSpPr>
              <p:cNvPr id="242718" name="Rectangle 30"/>
              <p:cNvSpPr>
                <a:spLocks noChangeArrowheads="1"/>
              </p:cNvSpPr>
              <p:nvPr/>
            </p:nvSpPr>
            <p:spPr bwMode="auto">
              <a:xfrm>
                <a:off x="360" y="4025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&gt;= 9.96</a:t>
                </a:r>
              </a:p>
            </p:txBody>
          </p:sp>
          <p:sp>
            <p:nvSpPr>
              <p:cNvPr id="242719" name="Rectangle 31"/>
              <p:cNvSpPr>
                <a:spLocks noChangeArrowheads="1"/>
              </p:cNvSpPr>
              <p:nvPr/>
            </p:nvSpPr>
            <p:spPr bwMode="auto">
              <a:xfrm>
                <a:off x="360" y="4140"/>
                <a:ext cx="818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no data</a:t>
                </a:r>
              </a:p>
            </p:txBody>
          </p:sp>
          <p:sp>
            <p:nvSpPr>
              <p:cNvPr id="242720" name="Rectangle 32"/>
              <p:cNvSpPr>
                <a:spLocks noChangeArrowheads="1"/>
              </p:cNvSpPr>
              <p:nvPr/>
            </p:nvSpPr>
            <p:spPr bwMode="auto">
              <a:xfrm>
                <a:off x="1010" y="3564"/>
                <a:ext cx="106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EU-27 = 7.0</a:t>
                </a:r>
              </a:p>
            </p:txBody>
          </p:sp>
        </p:grpSp>
        <p:grpSp>
          <p:nvGrpSpPr>
            <p:cNvPr id="242721" name="Group 33"/>
            <p:cNvGrpSpPr>
              <a:grpSpLocks/>
            </p:cNvGrpSpPr>
            <p:nvPr/>
          </p:nvGrpSpPr>
          <p:grpSpPr bwMode="auto">
            <a:xfrm>
              <a:off x="2239" y="3564"/>
              <a:ext cx="1867" cy="733"/>
              <a:chOff x="2239" y="3564"/>
              <a:chExt cx="1867" cy="733"/>
            </a:xfrm>
          </p:grpSpPr>
          <p:sp>
            <p:nvSpPr>
              <p:cNvPr id="242722" name="Rectangle 34"/>
              <p:cNvSpPr>
                <a:spLocks noChangeArrowheads="1"/>
              </p:cNvSpPr>
              <p:nvPr/>
            </p:nvSpPr>
            <p:spPr bwMode="auto">
              <a:xfrm>
                <a:off x="2240" y="3594"/>
                <a:ext cx="168" cy="90"/>
              </a:xfrm>
              <a:prstGeom prst="rect">
                <a:avLst/>
              </a:prstGeom>
              <a:solidFill>
                <a:srgbClr val="D9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3" name="Freeform 35"/>
              <p:cNvSpPr>
                <a:spLocks/>
              </p:cNvSpPr>
              <p:nvPr/>
            </p:nvSpPr>
            <p:spPr bwMode="auto">
              <a:xfrm>
                <a:off x="2239" y="3593"/>
                <a:ext cx="171" cy="9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2"/>
                  </a:cxn>
                  <a:cxn ang="0">
                    <a:pos x="0" y="92"/>
                  </a:cxn>
                  <a:cxn ang="0">
                    <a:pos x="0" y="47"/>
                  </a:cxn>
                </a:cxnLst>
                <a:rect l="0" t="0" r="r" b="b"/>
                <a:pathLst>
                  <a:path w="171" h="93">
                    <a:moveTo>
                      <a:pt x="0" y="47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2"/>
                    </a:lnTo>
                    <a:lnTo>
                      <a:pt x="0" y="92"/>
                    </a:lnTo>
                    <a:lnTo>
                      <a:pt x="0" y="4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4" name="Rectangle 36"/>
              <p:cNvSpPr>
                <a:spLocks noChangeArrowheads="1"/>
              </p:cNvSpPr>
              <p:nvPr/>
            </p:nvSpPr>
            <p:spPr bwMode="auto">
              <a:xfrm>
                <a:off x="2240" y="3710"/>
                <a:ext cx="168" cy="88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5" name="Freeform 37"/>
              <p:cNvSpPr>
                <a:spLocks/>
              </p:cNvSpPr>
              <p:nvPr/>
            </p:nvSpPr>
            <p:spPr bwMode="auto">
              <a:xfrm>
                <a:off x="2239" y="3709"/>
                <a:ext cx="171" cy="9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0"/>
                  </a:cxn>
                  <a:cxn ang="0">
                    <a:pos x="0" y="90"/>
                  </a:cxn>
                  <a:cxn ang="0">
                    <a:pos x="0" y="44"/>
                  </a:cxn>
                </a:cxnLst>
                <a:rect l="0" t="0" r="r" b="b"/>
                <a:pathLst>
                  <a:path w="171" h="91">
                    <a:moveTo>
                      <a:pt x="0" y="44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0"/>
                    </a:lnTo>
                    <a:lnTo>
                      <a:pt x="0" y="9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99D9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6" name="Rectangle 38"/>
              <p:cNvSpPr>
                <a:spLocks noChangeArrowheads="1"/>
              </p:cNvSpPr>
              <p:nvPr/>
            </p:nvSpPr>
            <p:spPr bwMode="auto">
              <a:xfrm>
                <a:off x="2240" y="3825"/>
                <a:ext cx="168" cy="87"/>
              </a:xfrm>
              <a:prstGeom prst="rect">
                <a:avLst/>
              </a:prstGeom>
              <a:solidFill>
                <a:srgbClr val="59B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7" name="Freeform 39"/>
              <p:cNvSpPr>
                <a:spLocks/>
              </p:cNvSpPr>
              <p:nvPr/>
            </p:nvSpPr>
            <p:spPr bwMode="auto">
              <a:xfrm>
                <a:off x="2239" y="3824"/>
                <a:ext cx="171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89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171" h="90">
                    <a:moveTo>
                      <a:pt x="0" y="45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89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8" name="Rectangle 40"/>
              <p:cNvSpPr>
                <a:spLocks noChangeArrowheads="1"/>
              </p:cNvSpPr>
              <p:nvPr/>
            </p:nvSpPr>
            <p:spPr bwMode="auto">
              <a:xfrm>
                <a:off x="2240" y="3938"/>
                <a:ext cx="168" cy="88"/>
              </a:xfrm>
              <a:prstGeom prst="rect">
                <a:avLst/>
              </a:prstGeom>
              <a:solidFill>
                <a:srgbClr val="19B3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9" name="Freeform 41"/>
              <p:cNvSpPr>
                <a:spLocks/>
              </p:cNvSpPr>
              <p:nvPr/>
            </p:nvSpPr>
            <p:spPr bwMode="auto">
              <a:xfrm>
                <a:off x="2239" y="3937"/>
                <a:ext cx="171" cy="91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0"/>
                  </a:cxn>
                  <a:cxn ang="0">
                    <a:pos x="0" y="90"/>
                  </a:cxn>
                  <a:cxn ang="0">
                    <a:pos x="0" y="46"/>
                  </a:cxn>
                </a:cxnLst>
                <a:rect l="0" t="0" r="r" b="b"/>
                <a:pathLst>
                  <a:path w="171" h="91">
                    <a:moveTo>
                      <a:pt x="0" y="46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0"/>
                    </a:lnTo>
                    <a:lnTo>
                      <a:pt x="0" y="90"/>
                    </a:lnTo>
                    <a:lnTo>
                      <a:pt x="0" y="4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0" name="Rectangle 42"/>
              <p:cNvSpPr>
                <a:spLocks noChangeArrowheads="1"/>
              </p:cNvSpPr>
              <p:nvPr/>
            </p:nvSpPr>
            <p:spPr bwMode="auto">
              <a:xfrm>
                <a:off x="2240" y="4053"/>
                <a:ext cx="168" cy="89"/>
              </a:xfrm>
              <a:prstGeom prst="rect">
                <a:avLst/>
              </a:prstGeom>
              <a:solidFill>
                <a:srgbClr val="00267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1" name="Freeform 43"/>
              <p:cNvSpPr>
                <a:spLocks/>
              </p:cNvSpPr>
              <p:nvPr/>
            </p:nvSpPr>
            <p:spPr bwMode="auto">
              <a:xfrm>
                <a:off x="2239" y="4052"/>
                <a:ext cx="171" cy="9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1"/>
                  </a:cxn>
                  <a:cxn ang="0">
                    <a:pos x="0" y="91"/>
                  </a:cxn>
                  <a:cxn ang="0">
                    <a:pos x="0" y="44"/>
                  </a:cxn>
                </a:cxnLst>
                <a:rect l="0" t="0" r="r" b="b"/>
                <a:pathLst>
                  <a:path w="171" h="92">
                    <a:moveTo>
                      <a:pt x="0" y="44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1"/>
                    </a:lnTo>
                    <a:lnTo>
                      <a:pt x="0" y="91"/>
                    </a:lnTo>
                    <a:lnTo>
                      <a:pt x="0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2" name="Rectangle 44"/>
              <p:cNvSpPr>
                <a:spLocks noChangeArrowheads="1"/>
              </p:cNvSpPr>
              <p:nvPr/>
            </p:nvSpPr>
            <p:spPr bwMode="auto">
              <a:xfrm>
                <a:off x="2240" y="4166"/>
                <a:ext cx="168" cy="90"/>
              </a:xfrm>
              <a:prstGeom prst="rect">
                <a:avLst/>
              </a:prstGeom>
              <a:solidFill>
                <a:srgbClr val="F3F3F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3" name="Freeform 45"/>
              <p:cNvSpPr>
                <a:spLocks/>
              </p:cNvSpPr>
              <p:nvPr/>
            </p:nvSpPr>
            <p:spPr bwMode="auto">
              <a:xfrm>
                <a:off x="2239" y="4165"/>
                <a:ext cx="171" cy="9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2"/>
                  </a:cxn>
                  <a:cxn ang="0">
                    <a:pos x="0" y="92"/>
                  </a:cxn>
                  <a:cxn ang="0">
                    <a:pos x="0" y="46"/>
                  </a:cxn>
                </a:cxnLst>
                <a:rect l="0" t="0" r="r" b="b"/>
                <a:pathLst>
                  <a:path w="171" h="93">
                    <a:moveTo>
                      <a:pt x="0" y="46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2"/>
                    </a:lnTo>
                    <a:lnTo>
                      <a:pt x="0" y="92"/>
                    </a:lnTo>
                    <a:lnTo>
                      <a:pt x="0" y="4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4" name="Rectangle 46"/>
              <p:cNvSpPr>
                <a:spLocks noChangeArrowheads="1"/>
              </p:cNvSpPr>
              <p:nvPr/>
            </p:nvSpPr>
            <p:spPr bwMode="auto">
              <a:xfrm>
                <a:off x="2392" y="3564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&lt; 22.73</a:t>
                </a:r>
              </a:p>
            </p:txBody>
          </p:sp>
          <p:sp>
            <p:nvSpPr>
              <p:cNvPr id="242735" name="Rectangle 47"/>
              <p:cNvSpPr>
                <a:spLocks noChangeArrowheads="1"/>
              </p:cNvSpPr>
              <p:nvPr/>
            </p:nvSpPr>
            <p:spPr bwMode="auto">
              <a:xfrm>
                <a:off x="2392" y="3680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22.73 – 26.49</a:t>
                </a:r>
              </a:p>
            </p:txBody>
          </p:sp>
          <p:sp>
            <p:nvSpPr>
              <p:cNvPr id="242736" name="Rectangle 48"/>
              <p:cNvSpPr>
                <a:spLocks noChangeArrowheads="1"/>
              </p:cNvSpPr>
              <p:nvPr/>
            </p:nvSpPr>
            <p:spPr bwMode="auto">
              <a:xfrm>
                <a:off x="2392" y="3795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26.49 – 30.58</a:t>
                </a:r>
              </a:p>
            </p:txBody>
          </p:sp>
          <p:sp>
            <p:nvSpPr>
              <p:cNvPr id="242737" name="Rectangle 49"/>
              <p:cNvSpPr>
                <a:spLocks noChangeArrowheads="1"/>
              </p:cNvSpPr>
              <p:nvPr/>
            </p:nvSpPr>
            <p:spPr bwMode="auto">
              <a:xfrm>
                <a:off x="2392" y="3910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30.58 – 33.85</a:t>
                </a:r>
              </a:p>
            </p:txBody>
          </p:sp>
          <p:sp>
            <p:nvSpPr>
              <p:cNvPr id="242738" name="Rectangle 50"/>
              <p:cNvSpPr>
                <a:spLocks noChangeArrowheads="1"/>
              </p:cNvSpPr>
              <p:nvPr/>
            </p:nvSpPr>
            <p:spPr bwMode="auto">
              <a:xfrm>
                <a:off x="2392" y="4025"/>
                <a:ext cx="81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&gt;= 33.85</a:t>
                </a:r>
              </a:p>
            </p:txBody>
          </p:sp>
          <p:sp>
            <p:nvSpPr>
              <p:cNvPr id="242739" name="Rectangle 51"/>
              <p:cNvSpPr>
                <a:spLocks noChangeArrowheads="1"/>
              </p:cNvSpPr>
              <p:nvPr/>
            </p:nvSpPr>
            <p:spPr bwMode="auto">
              <a:xfrm>
                <a:off x="2392" y="4140"/>
                <a:ext cx="818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no data</a:t>
                </a:r>
              </a:p>
            </p:txBody>
          </p:sp>
          <p:sp>
            <p:nvSpPr>
              <p:cNvPr id="242740" name="Rectangle 52"/>
              <p:cNvSpPr>
                <a:spLocks noChangeArrowheads="1"/>
              </p:cNvSpPr>
              <p:nvPr/>
            </p:nvSpPr>
            <p:spPr bwMode="auto">
              <a:xfrm>
                <a:off x="3042" y="3564"/>
                <a:ext cx="106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EU-27 = 28.9</a:t>
                </a:r>
              </a:p>
            </p:txBody>
          </p:sp>
        </p:grpSp>
        <p:grpSp>
          <p:nvGrpSpPr>
            <p:cNvPr id="242741" name="Group 53"/>
            <p:cNvGrpSpPr>
              <a:grpSpLocks/>
            </p:cNvGrpSpPr>
            <p:nvPr/>
          </p:nvGrpSpPr>
          <p:grpSpPr bwMode="auto">
            <a:xfrm>
              <a:off x="4287" y="3564"/>
              <a:ext cx="1866" cy="733"/>
              <a:chOff x="4287" y="3564"/>
              <a:chExt cx="1866" cy="733"/>
            </a:xfrm>
          </p:grpSpPr>
          <p:sp>
            <p:nvSpPr>
              <p:cNvPr id="242742" name="Rectangle 54"/>
              <p:cNvSpPr>
                <a:spLocks noChangeArrowheads="1"/>
              </p:cNvSpPr>
              <p:nvPr/>
            </p:nvSpPr>
            <p:spPr bwMode="auto">
              <a:xfrm>
                <a:off x="4288" y="3594"/>
                <a:ext cx="168" cy="90"/>
              </a:xfrm>
              <a:prstGeom prst="rect">
                <a:avLst/>
              </a:prstGeom>
              <a:solidFill>
                <a:srgbClr val="D9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3" name="Freeform 55"/>
              <p:cNvSpPr>
                <a:spLocks/>
              </p:cNvSpPr>
              <p:nvPr/>
            </p:nvSpPr>
            <p:spPr bwMode="auto">
              <a:xfrm>
                <a:off x="4287" y="3593"/>
                <a:ext cx="171" cy="9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2"/>
                  </a:cxn>
                  <a:cxn ang="0">
                    <a:pos x="0" y="92"/>
                  </a:cxn>
                  <a:cxn ang="0">
                    <a:pos x="0" y="47"/>
                  </a:cxn>
                </a:cxnLst>
                <a:rect l="0" t="0" r="r" b="b"/>
                <a:pathLst>
                  <a:path w="171" h="93">
                    <a:moveTo>
                      <a:pt x="0" y="47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2"/>
                    </a:lnTo>
                    <a:lnTo>
                      <a:pt x="0" y="92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E6CC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4" name="Rectangle 56"/>
              <p:cNvSpPr>
                <a:spLocks noChangeArrowheads="1"/>
              </p:cNvSpPr>
              <p:nvPr/>
            </p:nvSpPr>
            <p:spPr bwMode="auto">
              <a:xfrm>
                <a:off x="4288" y="3710"/>
                <a:ext cx="168" cy="88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5" name="Freeform 57"/>
              <p:cNvSpPr>
                <a:spLocks/>
              </p:cNvSpPr>
              <p:nvPr/>
            </p:nvSpPr>
            <p:spPr bwMode="auto">
              <a:xfrm>
                <a:off x="4287" y="3709"/>
                <a:ext cx="171" cy="9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0"/>
                  </a:cxn>
                  <a:cxn ang="0">
                    <a:pos x="0" y="90"/>
                  </a:cxn>
                  <a:cxn ang="0">
                    <a:pos x="0" y="44"/>
                  </a:cxn>
                </a:cxnLst>
                <a:rect l="0" t="0" r="r" b="b"/>
                <a:pathLst>
                  <a:path w="171" h="91">
                    <a:moveTo>
                      <a:pt x="0" y="44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0"/>
                    </a:lnTo>
                    <a:lnTo>
                      <a:pt x="0" y="9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D9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6" name="Rectangle 58"/>
              <p:cNvSpPr>
                <a:spLocks noChangeArrowheads="1"/>
              </p:cNvSpPr>
              <p:nvPr/>
            </p:nvSpPr>
            <p:spPr bwMode="auto">
              <a:xfrm>
                <a:off x="4288" y="3825"/>
                <a:ext cx="168" cy="87"/>
              </a:xfrm>
              <a:prstGeom prst="rect">
                <a:avLst/>
              </a:prstGeom>
              <a:solidFill>
                <a:srgbClr val="59B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7" name="Freeform 59"/>
              <p:cNvSpPr>
                <a:spLocks/>
              </p:cNvSpPr>
              <p:nvPr/>
            </p:nvSpPr>
            <p:spPr bwMode="auto">
              <a:xfrm>
                <a:off x="4287" y="3824"/>
                <a:ext cx="171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89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171" h="90">
                    <a:moveTo>
                      <a:pt x="0" y="45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89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BF3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8" name="Rectangle 60"/>
              <p:cNvSpPr>
                <a:spLocks noChangeArrowheads="1"/>
              </p:cNvSpPr>
              <p:nvPr/>
            </p:nvSpPr>
            <p:spPr bwMode="auto">
              <a:xfrm>
                <a:off x="4290" y="3940"/>
                <a:ext cx="164" cy="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9" name="Freeform 61"/>
              <p:cNvSpPr>
                <a:spLocks/>
              </p:cNvSpPr>
              <p:nvPr/>
            </p:nvSpPr>
            <p:spPr bwMode="auto">
              <a:xfrm>
                <a:off x="4287" y="3937"/>
                <a:ext cx="171" cy="91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0"/>
                  </a:cxn>
                  <a:cxn ang="0">
                    <a:pos x="0" y="90"/>
                  </a:cxn>
                  <a:cxn ang="0">
                    <a:pos x="0" y="46"/>
                  </a:cxn>
                </a:cxnLst>
                <a:rect l="0" t="0" r="r" b="b"/>
                <a:pathLst>
                  <a:path w="171" h="91">
                    <a:moveTo>
                      <a:pt x="0" y="46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0"/>
                    </a:lnTo>
                    <a:lnTo>
                      <a:pt x="0" y="90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A6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0" name="Rectangle 62"/>
              <p:cNvSpPr>
                <a:spLocks noChangeArrowheads="1"/>
              </p:cNvSpPr>
              <p:nvPr/>
            </p:nvSpPr>
            <p:spPr bwMode="auto">
              <a:xfrm>
                <a:off x="4290" y="4055"/>
                <a:ext cx="164" cy="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51" name="Freeform 63"/>
              <p:cNvSpPr>
                <a:spLocks/>
              </p:cNvSpPr>
              <p:nvPr/>
            </p:nvSpPr>
            <p:spPr bwMode="auto">
              <a:xfrm>
                <a:off x="4287" y="4052"/>
                <a:ext cx="171" cy="9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1"/>
                  </a:cxn>
                  <a:cxn ang="0">
                    <a:pos x="0" y="91"/>
                  </a:cxn>
                  <a:cxn ang="0">
                    <a:pos x="0" y="44"/>
                  </a:cxn>
                </a:cxnLst>
                <a:rect l="0" t="0" r="r" b="b"/>
                <a:pathLst>
                  <a:path w="171" h="92">
                    <a:moveTo>
                      <a:pt x="0" y="44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1"/>
                    </a:lnTo>
                    <a:lnTo>
                      <a:pt x="0" y="91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3300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2" name="Rectangle 64"/>
              <p:cNvSpPr>
                <a:spLocks noChangeArrowheads="1"/>
              </p:cNvSpPr>
              <p:nvPr/>
            </p:nvSpPr>
            <p:spPr bwMode="auto">
              <a:xfrm>
                <a:off x="4288" y="4166"/>
                <a:ext cx="168" cy="90"/>
              </a:xfrm>
              <a:prstGeom prst="rect">
                <a:avLst/>
              </a:prstGeom>
              <a:solidFill>
                <a:srgbClr val="F3F3F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53" name="Freeform 65"/>
              <p:cNvSpPr>
                <a:spLocks/>
              </p:cNvSpPr>
              <p:nvPr/>
            </p:nvSpPr>
            <p:spPr bwMode="auto">
              <a:xfrm>
                <a:off x="4287" y="4165"/>
                <a:ext cx="171" cy="9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2"/>
                  </a:cxn>
                  <a:cxn ang="0">
                    <a:pos x="0" y="92"/>
                  </a:cxn>
                  <a:cxn ang="0">
                    <a:pos x="0" y="46"/>
                  </a:cxn>
                </a:cxnLst>
                <a:rect l="0" t="0" r="r" b="b"/>
                <a:pathLst>
                  <a:path w="171" h="93">
                    <a:moveTo>
                      <a:pt x="0" y="46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92"/>
                    </a:lnTo>
                    <a:lnTo>
                      <a:pt x="0" y="92"/>
                    </a:lnTo>
                    <a:lnTo>
                      <a:pt x="0" y="4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4" name="Rectangle 66"/>
              <p:cNvSpPr>
                <a:spLocks noChangeArrowheads="1"/>
              </p:cNvSpPr>
              <p:nvPr/>
            </p:nvSpPr>
            <p:spPr bwMode="auto">
              <a:xfrm>
                <a:off x="4440" y="3564"/>
                <a:ext cx="81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&lt; 56.2</a:t>
                </a:r>
              </a:p>
            </p:txBody>
          </p:sp>
          <p:sp>
            <p:nvSpPr>
              <p:cNvPr id="242755" name="Rectangle 67"/>
              <p:cNvSpPr>
                <a:spLocks noChangeArrowheads="1"/>
              </p:cNvSpPr>
              <p:nvPr/>
            </p:nvSpPr>
            <p:spPr bwMode="auto">
              <a:xfrm>
                <a:off x="4440" y="3680"/>
                <a:ext cx="81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56.2 – 62.44</a:t>
                </a:r>
              </a:p>
            </p:txBody>
          </p:sp>
          <p:sp>
            <p:nvSpPr>
              <p:cNvPr id="242756" name="Rectangle 68"/>
              <p:cNvSpPr>
                <a:spLocks noChangeArrowheads="1"/>
              </p:cNvSpPr>
              <p:nvPr/>
            </p:nvSpPr>
            <p:spPr bwMode="auto">
              <a:xfrm>
                <a:off x="4440" y="3795"/>
                <a:ext cx="81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62.44 – 67.89</a:t>
                </a:r>
              </a:p>
            </p:txBody>
          </p:sp>
          <p:sp>
            <p:nvSpPr>
              <p:cNvPr id="242757" name="Rectangle 69"/>
              <p:cNvSpPr>
                <a:spLocks noChangeArrowheads="1"/>
              </p:cNvSpPr>
              <p:nvPr/>
            </p:nvSpPr>
            <p:spPr bwMode="auto">
              <a:xfrm>
                <a:off x="4440" y="3910"/>
                <a:ext cx="81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67.89 – 73.54</a:t>
                </a:r>
              </a:p>
            </p:txBody>
          </p:sp>
          <p:sp>
            <p:nvSpPr>
              <p:cNvPr id="242758" name="Rectangle 70"/>
              <p:cNvSpPr>
                <a:spLocks noChangeArrowheads="1"/>
              </p:cNvSpPr>
              <p:nvPr/>
            </p:nvSpPr>
            <p:spPr bwMode="auto">
              <a:xfrm>
                <a:off x="4440" y="4025"/>
                <a:ext cx="817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&gt;= 73.54</a:t>
                </a:r>
              </a:p>
            </p:txBody>
          </p:sp>
          <p:sp>
            <p:nvSpPr>
              <p:cNvPr id="242759" name="Rectangle 71"/>
              <p:cNvSpPr>
                <a:spLocks noChangeArrowheads="1"/>
              </p:cNvSpPr>
              <p:nvPr/>
            </p:nvSpPr>
            <p:spPr bwMode="auto">
              <a:xfrm>
                <a:off x="4440" y="4140"/>
                <a:ext cx="81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no data</a:t>
                </a:r>
              </a:p>
            </p:txBody>
          </p:sp>
          <p:sp>
            <p:nvSpPr>
              <p:cNvPr id="242760" name="Rectangle 72"/>
              <p:cNvSpPr>
                <a:spLocks noChangeArrowheads="1"/>
              </p:cNvSpPr>
              <p:nvPr/>
            </p:nvSpPr>
            <p:spPr bwMode="auto">
              <a:xfrm>
                <a:off x="5089" y="3564"/>
                <a:ext cx="106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200">
                    <a:latin typeface="Arial" charset="0"/>
                  </a:rPr>
                  <a:t>EU-27 = 84.1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5" name="Text Box 105"/>
          <p:cNvSpPr txBox="1">
            <a:spLocks noChangeArrowheads="1"/>
          </p:cNvSpPr>
          <p:nvPr/>
        </p:nvSpPr>
        <p:spPr bwMode="auto">
          <a:xfrm>
            <a:off x="1691680" y="4449306"/>
            <a:ext cx="5544615" cy="4001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BE" sz="2000" dirty="0">
                <a:solidFill>
                  <a:schemeClr val="bg1"/>
                </a:solidFill>
                <a:latin typeface="Arial" charset="0"/>
              </a:rPr>
              <a:t>Robin </a:t>
            </a:r>
            <a:r>
              <a:rPr lang="fr-BE" sz="2000" dirty="0" err="1" smtClean="0">
                <a:solidFill>
                  <a:schemeClr val="bg1"/>
                </a:solidFill>
                <a:latin typeface="Arial" charset="0"/>
              </a:rPr>
              <a:t>Smail</a:t>
            </a:r>
            <a:endParaRPr lang="fr-BE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426" name="Text Box 106"/>
          <p:cNvSpPr txBox="1">
            <a:spLocks noChangeArrowheads="1"/>
          </p:cNvSpPr>
          <p:nvPr/>
        </p:nvSpPr>
        <p:spPr bwMode="auto">
          <a:xfrm>
            <a:off x="1331640" y="1283276"/>
            <a:ext cx="6516687" cy="10772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Priorities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for the EU</a:t>
            </a:r>
          </a:p>
          <a:p>
            <a:pPr algn="ctr" eaLnBrk="0" hangingPunct="0"/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after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the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financial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crisis</a:t>
            </a:r>
            <a:r>
              <a:rPr lang="fr-BE" sz="3200" b="1" dirty="0" smtClean="0">
                <a:latin typeface="Arial" charset="0"/>
              </a:rPr>
              <a:t> 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54675" y="6284168"/>
            <a:ext cx="3525837" cy="457200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fld id="{8959C89F-4D3A-401A-AB9C-A7DDBEDBE13D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713" y="115888"/>
            <a:ext cx="7086600" cy="914400"/>
          </a:xfrm>
        </p:spPr>
        <p:txBody>
          <a:bodyPr/>
          <a:lstStyle/>
          <a:p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Lisbon &amp; Gothenburg Agendas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632700" cy="46815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EU competitiveness (by 2010...)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innovation and the knowledge society 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employment targets (70% by 2010)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RTD targets (3% of GDP)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sustainable development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now called: </a:t>
            </a:r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"</a:t>
            </a:r>
            <a:r>
              <a:rPr lang="fr-BE">
                <a:solidFill>
                  <a:schemeClr val="bg1"/>
                </a:solidFill>
                <a:latin typeface="Arial" charset="0"/>
              </a:rPr>
              <a:t> growth and jobs </a:t>
            </a:r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"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66CAC76F-BBC9-4C6A-90CD-94B7CF641C20}" type="slidenum">
              <a:rPr lang="en-GB" sz="1400"/>
              <a:pPr/>
              <a:t>33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-100013"/>
            <a:ext cx="8229600" cy="1143001"/>
          </a:xfrm>
          <a:noFill/>
          <a:ln/>
        </p:spPr>
        <p:txBody>
          <a:bodyPr/>
          <a:lstStyle/>
          <a:p>
            <a:pPr algn="r"/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Building 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the </a:t>
            </a:r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Lisbon Agenda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196975"/>
            <a:ext cx="8877300" cy="5775325"/>
          </a:xfrm>
          <a:noFill/>
          <a:ln/>
        </p:spPr>
        <p:txBody>
          <a:bodyPr/>
          <a:lstStyle/>
          <a:p>
            <a:pPr marL="620713" indent="-533400">
              <a:spcBef>
                <a:spcPct val="0"/>
              </a:spcBef>
              <a:spcAft>
                <a:spcPct val="50000"/>
              </a:spcAft>
              <a:buClr>
                <a:srgbClr val="F8D83A"/>
              </a:buClr>
              <a:tabLst>
                <a:tab pos="87313" algn="l"/>
              </a:tabLst>
            </a:pPr>
            <a:r>
              <a:rPr lang="en-GB">
                <a:solidFill>
                  <a:schemeClr val="bg1"/>
                </a:solidFill>
                <a:latin typeface="Arial" charset="0"/>
              </a:rPr>
              <a:t>linking Broad Economic Policy Guidelines (macro and micro economic)...</a:t>
            </a:r>
          </a:p>
          <a:p>
            <a:pPr marL="620713" indent="-533400">
              <a:spcBef>
                <a:spcPct val="0"/>
              </a:spcBef>
              <a:spcAft>
                <a:spcPct val="50000"/>
              </a:spcAft>
              <a:buClr>
                <a:srgbClr val="F8D83A"/>
              </a:buClr>
              <a:tabLst>
                <a:tab pos="87313" algn="l"/>
              </a:tabLst>
            </a:pPr>
            <a:r>
              <a:rPr lang="en-GB">
                <a:solidFill>
                  <a:schemeClr val="bg1"/>
                </a:solidFill>
                <a:latin typeface="Arial" charset="0"/>
              </a:rPr>
              <a:t>...to European Employment Strategy and National Employment Action Plans and recommendations...</a:t>
            </a:r>
          </a:p>
          <a:p>
            <a:pPr marL="620713" indent="-533400">
              <a:spcBef>
                <a:spcPct val="0"/>
              </a:spcBef>
              <a:spcAft>
                <a:spcPct val="50000"/>
              </a:spcAft>
              <a:buClr>
                <a:srgbClr val="F8D83A"/>
              </a:buClr>
              <a:tabLst>
                <a:tab pos="87313" algn="l"/>
              </a:tabLst>
            </a:pPr>
            <a:r>
              <a:rPr lang="en-GB">
                <a:solidFill>
                  <a:schemeClr val="bg1"/>
                </a:solidFill>
                <a:latin typeface="Arial" charset="0"/>
              </a:rPr>
              <a:t>and internal market reforms</a:t>
            </a:r>
          </a:p>
          <a:p>
            <a:pPr marL="620713" indent="-533400">
              <a:spcBef>
                <a:spcPct val="0"/>
              </a:spcBef>
              <a:spcAft>
                <a:spcPct val="50000"/>
              </a:spcAft>
              <a:buClr>
                <a:srgbClr val="F8D83A"/>
              </a:buClr>
              <a:tabLst>
                <a:tab pos="87313" algn="l"/>
              </a:tabLst>
            </a:pPr>
            <a:r>
              <a:rPr lang="en-GB">
                <a:solidFill>
                  <a:schemeClr val="bg1"/>
                </a:solidFill>
                <a:latin typeface="Arial" charset="0"/>
              </a:rPr>
              <a:t>to produce </a:t>
            </a:r>
            <a:r>
              <a:rPr lang="fr-BE">
                <a:solidFill>
                  <a:schemeClr val="bg1"/>
                </a:solidFill>
                <a:latin typeface="Arial" charset="0"/>
              </a:rPr>
              <a:t>New Integrated Guidelines for Growth and Jobs (2005-2008) and...</a:t>
            </a:r>
          </a:p>
          <a:p>
            <a:pPr marL="620713" indent="-533400">
              <a:spcBef>
                <a:spcPct val="0"/>
              </a:spcBef>
              <a:spcAft>
                <a:spcPct val="50000"/>
              </a:spcAft>
              <a:buClr>
                <a:srgbClr val="F8D83A"/>
              </a:buClr>
              <a:tabLst>
                <a:tab pos="87313" algn="l"/>
              </a:tabLst>
            </a:pPr>
            <a:r>
              <a:rPr lang="fr-BE">
                <a:solidFill>
                  <a:schemeClr val="bg1"/>
                </a:solidFill>
                <a:latin typeface="Arial" charset="0"/>
              </a:rPr>
              <a:t>...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>
                <a:solidFill>
                  <a:srgbClr val="FFCC00"/>
                </a:solidFill>
                <a:latin typeface="Arial" charset="0"/>
              </a:rPr>
              <a:t>National Reform Programmes</a:t>
            </a:r>
          </a:p>
          <a:p>
            <a:pPr marL="620713" indent="-533400">
              <a:spcBef>
                <a:spcPct val="0"/>
              </a:spcBef>
              <a:spcAft>
                <a:spcPct val="50000"/>
              </a:spcAft>
              <a:buClr>
                <a:srgbClr val="F8D83A"/>
              </a:buClr>
              <a:tabLst>
                <a:tab pos="87313" algn="l"/>
              </a:tabLst>
            </a:pPr>
            <a:r>
              <a:rPr lang="en-GB">
                <a:solidFill>
                  <a:schemeClr val="bg1"/>
                </a:solidFill>
                <a:latin typeface="Arial" charset="0"/>
              </a:rPr>
              <a:t>with links to strategies and Programmes within Cohesion Policy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06D08B99-5555-4712-ACDC-E1B14C68FED4}" type="slidenum">
              <a:rPr lang="en-GB" sz="1400"/>
              <a:pPr/>
              <a:t>34</a:t>
            </a:fld>
            <a:endParaRPr lang="en-GB" sz="1400" dirty="0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-180975" y="3321050"/>
            <a:ext cx="1828800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endParaRPr lang="en-GB" sz="1800" b="1">
              <a:solidFill>
                <a:srgbClr val="FFFF66"/>
              </a:solidFill>
              <a:latin typeface="Arial" charset="0"/>
            </a:endParaRPr>
          </a:p>
          <a:p>
            <a:pPr algn="ctr">
              <a:lnSpc>
                <a:spcPct val="85000"/>
              </a:lnSpc>
            </a:pPr>
            <a:endParaRPr lang="en-GB" sz="18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1644650" y="2579688"/>
            <a:ext cx="169863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260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990600"/>
          </a:xfrm>
        </p:spPr>
        <p:txBody>
          <a:bodyPr/>
          <a:lstStyle/>
          <a:p>
            <a:pPr algn="r"/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Competitiveness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and innovation:</a:t>
            </a:r>
            <a:b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measuring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innovation</a:t>
            </a:r>
            <a:endParaRPr lang="en-GB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8062913" cy="5516562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expenditure on RTD </a:t>
            </a:r>
          </a:p>
          <a:p>
            <a:pPr lvl="1">
              <a:spcBef>
                <a:spcPct val="40000"/>
              </a:spcBef>
            </a:pPr>
            <a:r>
              <a:rPr lang="fr-BE" sz="2800">
                <a:solidFill>
                  <a:schemeClr val="bg1"/>
                </a:solidFill>
                <a:latin typeface="Arial" charset="0"/>
              </a:rPr>
              <a:t>GERD (gross), BERD (business) etc</a:t>
            </a:r>
          </a:p>
          <a:p>
            <a:pPr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population with tertiary education</a:t>
            </a:r>
          </a:p>
          <a:p>
            <a:pPr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employment in medium/high-tech sectors</a:t>
            </a:r>
          </a:p>
          <a:p>
            <a:pPr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patent applications /high-tech patents</a:t>
            </a:r>
          </a:p>
          <a:p>
            <a:pPr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company expenditure on innovation</a:t>
            </a:r>
          </a:p>
          <a:p>
            <a:pPr>
              <a:spcBef>
                <a:spcPct val="40000"/>
              </a:spcBef>
            </a:pPr>
            <a:r>
              <a:rPr lang="fr-BE">
                <a:solidFill>
                  <a:schemeClr val="bg1"/>
                </a:solidFill>
                <a:latin typeface="Arial" charset="0"/>
              </a:rPr>
              <a:t>ICT expenditure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fr-BE" i="1">
                <a:solidFill>
                  <a:srgbClr val="FFCC00"/>
                </a:solidFill>
                <a:latin typeface="Arial" charset="0"/>
              </a:rPr>
              <a:t>there is an Innovation Scoreboard</a:t>
            </a:r>
          </a:p>
          <a:p>
            <a:pPr>
              <a:spcBef>
                <a:spcPct val="40000"/>
              </a:spcBef>
            </a:pPr>
            <a:r>
              <a:rPr lang="fr-BE" sz="2400" b="1">
                <a:solidFill>
                  <a:schemeClr val="bg1"/>
                </a:solidFill>
                <a:latin typeface="Arial" charset="0"/>
              </a:rPr>
              <a:t>[See tables]</a:t>
            </a:r>
          </a:p>
          <a:p>
            <a:endParaRPr lang="fr-BE" sz="2400" b="1">
              <a:solidFill>
                <a:schemeClr val="bg1"/>
              </a:solidFill>
              <a:latin typeface="Arial" charset="0"/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C22F89CD-FF6A-4A64-A44E-E683FF9624C1}" type="slidenum">
              <a:rPr lang="en-GB" sz="1400"/>
              <a:pPr/>
              <a:t>35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54675" y="6248400"/>
            <a:ext cx="3525837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CD73B5DE-C020-4697-BA22-53C936311F9F}" type="slidenum">
              <a:rPr lang="en-GB" sz="1400"/>
              <a:pPr/>
              <a:t>36</a:t>
            </a:fld>
            <a:endParaRPr lang="en-GB" sz="1400" dirty="0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819400" y="141288"/>
            <a:ext cx="638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R&amp;D intensity (GERD as % of GDP)</a:t>
            </a:r>
          </a:p>
          <a:p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endParaRPr lang="en-GB" dirty="0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11188"/>
            <a:ext cx="6408738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064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B3DFCFB8-58A7-4A9E-A2DF-D7734EB57F20}" type="slidenum">
              <a:rPr lang="en-GB" sz="1400"/>
              <a:pPr/>
              <a:t>37</a:t>
            </a:fld>
            <a:endParaRPr lang="en-GB" sz="1400" dirty="0"/>
          </a:p>
        </p:txBody>
      </p:sp>
      <p:pic>
        <p:nvPicPr>
          <p:cNvPr id="326660" name="Picture 4" descr="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9144000" cy="5513388"/>
          </a:xfrm>
          <a:prstGeom prst="rect">
            <a:avLst/>
          </a:prstGeom>
          <a:noFill/>
        </p:spPr>
      </p:pic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0" y="-41275"/>
            <a:ext cx="9144000" cy="584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Gross Domestic 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Expenditure </a:t>
            </a:r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on R&amp;D (GERD)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365125" y="6173788"/>
            <a:ext cx="24542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8D83A"/>
                </a:solidFill>
                <a:latin typeface="Arial" charset="0"/>
              </a:rPr>
              <a:t>Source: Eurostat</a:t>
            </a:r>
            <a:endParaRPr lang="en-US">
              <a:solidFill>
                <a:srgbClr val="F8D83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63" y="-26988"/>
            <a:ext cx="7772400" cy="1219201"/>
          </a:xfrm>
        </p:spPr>
        <p:txBody>
          <a:bodyPr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GERD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4B99114D-E19A-40BB-8410-C78D79E5CE0D}" type="slidenum">
              <a:rPr lang="en-GB" sz="1400"/>
              <a:pPr/>
              <a:t>38</a:t>
            </a:fld>
            <a:endParaRPr lang="en-GB" sz="1400" dirty="0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2570163" y="3098800"/>
            <a:ext cx="5932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charset="0"/>
                <a:hlinkClick r:id="rId2"/>
              </a:rPr>
              <a:t>http://epp.eurostat.ec.europa.eu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0368" y="206152"/>
            <a:ext cx="6934200" cy="990600"/>
          </a:xfrm>
        </p:spPr>
        <p:txBody>
          <a:bodyPr/>
          <a:lstStyle/>
          <a:p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K.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Tertiary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education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/>
            </a:r>
            <a:br>
              <a:rPr lang="fr-BE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(% </a:t>
            </a:r>
            <a:r>
              <a:rPr lang="fr-B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of 25-64 </a:t>
            </a:r>
            <a:r>
              <a:rPr lang="fr-BE" sz="1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age</a:t>
            </a:r>
            <a:r>
              <a:rPr lang="fr-B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group </a:t>
            </a:r>
            <a:r>
              <a:rPr lang="fr-BE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with</a:t>
            </a:r>
            <a: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/>
            </a:r>
            <a:b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post-</a:t>
            </a:r>
            <a:r>
              <a:rPr lang="fr-BE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secondary</a:t>
            </a:r>
            <a: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qualifications)</a:t>
            </a:r>
            <a:endParaRPr lang="en-GB" sz="18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62664" cy="4495800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EU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average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at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24%</a:t>
            </a:r>
          </a:p>
          <a:p>
            <a:pPr>
              <a:spcAft>
                <a:spcPct val="20000"/>
              </a:spcAft>
            </a:pP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(USA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38%;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Japan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37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%)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Finland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highest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36%;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others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near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30%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Portugal,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Italy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Poland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Slovakia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Malta and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others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under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20%</a:t>
            </a:r>
          </a:p>
          <a:p>
            <a:pPr>
              <a:spcAft>
                <a:spcPct val="2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EU12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said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to have good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secondary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education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weak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tertiary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sector</a:t>
            </a: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  <a:buNone/>
            </a:pPr>
            <a:r>
              <a:rPr lang="en-GB" i="1" dirty="0" smtClean="0">
                <a:solidFill>
                  <a:srgbClr val="FFCC00"/>
                </a:solidFill>
                <a:latin typeface="Arial" charset="0"/>
              </a:rPr>
              <a:t>NB: definitions after data tables</a:t>
            </a:r>
          </a:p>
          <a:p>
            <a:pPr>
              <a:spcAft>
                <a:spcPct val="20000"/>
              </a:spcAft>
            </a:pP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346FB6E6-6EE2-4940-AB72-4747AE9D89B8}" type="slidenum">
              <a:rPr lang="en-GB" sz="1400"/>
              <a:pPr/>
              <a:t>39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24075" y="0"/>
            <a:ext cx="6696075" cy="1066800"/>
          </a:xfrm>
        </p:spPr>
        <p:txBody>
          <a:bodyPr/>
          <a:lstStyle/>
          <a:p>
            <a:pPr marL="914400" indent="-914400" algn="r"/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Part I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. Key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economic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data         </a:t>
            </a:r>
            <a:b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A1: Size of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economies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(GDP)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916831"/>
            <a:ext cx="8207375" cy="4609381"/>
          </a:xfrm>
        </p:spPr>
        <p:txBody>
          <a:bodyPr/>
          <a:lstStyle/>
          <a:p>
            <a:pPr>
              <a:spcBef>
                <a:spcPct val="60000"/>
              </a:spcBef>
              <a:buFontTx/>
              <a:buNone/>
            </a:pPr>
            <a:r>
              <a:rPr lang="fr-BE" sz="2400" b="1" dirty="0" err="1">
                <a:solidFill>
                  <a:schemeClr val="bg1"/>
                </a:solidFill>
                <a:latin typeface="Arial" charset="0"/>
              </a:rPr>
              <a:t>Measuring</a:t>
            </a: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 national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</a:rPr>
              <a:t>income</a:t>
            </a: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i="1" dirty="0">
                <a:solidFill>
                  <a:srgbClr val="FFCC00"/>
                </a:solidFill>
                <a:latin typeface="Arial" charset="0"/>
              </a:rPr>
              <a:t>National </a:t>
            </a:r>
            <a:r>
              <a:rPr lang="fr-BE" sz="2400" b="1" i="1" dirty="0" err="1">
                <a:solidFill>
                  <a:srgbClr val="FFCC00"/>
                </a:solidFill>
                <a:latin typeface="Arial" charset="0"/>
              </a:rPr>
              <a:t>Income</a:t>
            </a:r>
            <a:endParaRPr lang="fr-BE" sz="2400" b="1" i="1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Y =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</a:rPr>
              <a:t>gross</a:t>
            </a: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</a:rPr>
              <a:t>wages</a:t>
            </a: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 + profits +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</a:rPr>
              <a:t>rent</a:t>
            </a: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 +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</a:rPr>
              <a:t>interest</a:t>
            </a: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         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i="1" dirty="0">
                <a:solidFill>
                  <a:srgbClr val="FFCC00"/>
                </a:solidFill>
                <a:latin typeface="Arial" charset="0"/>
              </a:rPr>
              <a:t>National Output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Q = </a:t>
            </a:r>
            <a:r>
              <a:rPr lang="el-GR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Σ</a:t>
            </a:r>
            <a:r>
              <a:rPr lang="fr-B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V.A.    [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ie</a:t>
            </a:r>
            <a:r>
              <a:rPr lang="fr-B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value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added</a:t>
            </a:r>
            <a:r>
              <a:rPr lang="fr-B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(all businesses,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including</a:t>
            </a:r>
            <a:r>
              <a:rPr lang="fr-B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the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institutional</a:t>
            </a:r>
            <a:r>
              <a:rPr lang="fr-B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sector</a:t>
            </a:r>
            <a:r>
              <a:rPr lang="fr-BE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) ]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i="1" dirty="0">
                <a:solidFill>
                  <a:srgbClr val="FFCC00"/>
                </a:solidFill>
                <a:latin typeface="Arial" charset="0"/>
              </a:rPr>
              <a:t>National </a:t>
            </a:r>
            <a:r>
              <a:rPr lang="fr-BE" sz="2400" b="1" i="1" dirty="0" err="1">
                <a:solidFill>
                  <a:srgbClr val="FFCC00"/>
                </a:solidFill>
                <a:latin typeface="Arial" charset="0"/>
              </a:rPr>
              <a:t>Expenditure</a:t>
            </a:r>
            <a:endParaRPr lang="fr-BE" sz="2400" b="1" i="1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b="1" dirty="0">
                <a:solidFill>
                  <a:schemeClr val="bg1"/>
                </a:solidFill>
                <a:latin typeface="Arial" charset="0"/>
              </a:rPr>
              <a:t>EXP = C + I + G + (X – M) </a:t>
            </a:r>
            <a:endParaRPr lang="en-GB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4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402760" cy="1556792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K.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Employment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in Medium</a:t>
            </a:r>
            <a:b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&amp; High-tech </a:t>
            </a:r>
            <a:r>
              <a:rPr lang="fr-BE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manufacturing</a:t>
            </a:r>
            <a: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/>
            </a:r>
            <a:br>
              <a:rPr lang="fr-BE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(% of "</a:t>
            </a:r>
            <a:r>
              <a:rPr lang="fr-BE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workforce</a:t>
            </a:r>
            <a:r>
              <a:rPr lang="fr-BE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")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772000"/>
          </a:xfrm>
        </p:spPr>
        <p:txBody>
          <a:bodyPr/>
          <a:lstStyle/>
          <a:p>
            <a:pPr>
              <a:buFontTx/>
              <a:buNone/>
            </a:pP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Aft>
                <a:spcPct val="40000"/>
              </a:spcAft>
            </a:pPr>
            <a:r>
              <a:rPr lang="fr-BE" dirty="0">
                <a:solidFill>
                  <a:srgbClr val="FFCC00"/>
                </a:solidFill>
                <a:latin typeface="Arial" charset="0"/>
              </a:rPr>
              <a:t>EU25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average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is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6.7%</a:t>
            </a:r>
          </a:p>
          <a:p>
            <a:pPr>
              <a:spcAft>
                <a:spcPct val="40000"/>
              </a:spcAft>
            </a:pP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Germany &amp; CZ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11%</a:t>
            </a:r>
          </a:p>
          <a:p>
            <a:pPr>
              <a:spcAft>
                <a:spcPct val="40000"/>
              </a:spcAft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central Europe over 8%...</a:t>
            </a:r>
          </a:p>
          <a:p>
            <a:pPr>
              <a:spcAft>
                <a:spcPct val="40000"/>
              </a:spcAft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lagging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Greece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, Portugal &amp;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Baltic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states</a:t>
            </a:r>
          </a:p>
          <a:p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BDD22A56-5372-4C24-9306-B8B0AD5D6E37}" type="slidenum">
              <a:rPr lang="en-GB" sz="1400"/>
              <a:pPr/>
              <a:t>40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9976" y="62136"/>
            <a:ext cx="7086600" cy="990600"/>
          </a:xfrm>
        </p:spPr>
        <p:txBody>
          <a:bodyPr/>
          <a:lstStyle/>
          <a:p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K. EPO Patent applications</a:t>
            </a:r>
            <a:b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(per million </a:t>
            </a:r>
            <a:r>
              <a:rPr lang="fr-B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population)</a:t>
            </a:r>
            <a:endParaRPr lang="en-GB" sz="18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929687" cy="5976938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fr-BE">
                <a:solidFill>
                  <a:schemeClr val="bg1"/>
                </a:solidFill>
                <a:latin typeface="Arial" charset="0"/>
              </a:rPr>
              <a:t>Highlights:</a:t>
            </a:r>
          </a:p>
          <a:p>
            <a:pPr>
              <a:spcAft>
                <a:spcPct val="20000"/>
              </a:spcAft>
            </a:pPr>
            <a:endParaRPr lang="fr-BE" sz="100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Finland, Germany (around 270) ahead                  </a:t>
            </a:r>
            <a:r>
              <a:rPr lang="fr-BE" i="1">
                <a:solidFill>
                  <a:srgbClr val="FFCC00"/>
                </a:solidFill>
                <a:latin typeface="Arial" charset="0"/>
              </a:rPr>
              <a:t>(RATE per million popln.)*</a:t>
            </a:r>
          </a:p>
          <a:p>
            <a:pPr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EU ave. (106) behind US and Japan (&gt;150) at European Patent Office! </a:t>
            </a:r>
          </a:p>
          <a:p>
            <a:pPr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Cohesion countries very low</a:t>
            </a:r>
          </a:p>
          <a:p>
            <a:pPr>
              <a:spcAft>
                <a:spcPct val="20000"/>
              </a:spcAft>
            </a:pPr>
            <a:r>
              <a:rPr lang="fr-BE">
                <a:solidFill>
                  <a:schemeClr val="bg1"/>
                </a:solidFill>
                <a:latin typeface="Arial" charset="0"/>
              </a:rPr>
              <a:t>central and eastern European countries low on all patents</a:t>
            </a:r>
          </a:p>
          <a:p>
            <a:pPr>
              <a:spcAft>
                <a:spcPct val="20000"/>
              </a:spcAft>
            </a:pPr>
            <a:endParaRPr lang="fr-BE" sz="80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fr-BE" i="1">
                <a:solidFill>
                  <a:srgbClr val="FFCC00"/>
                </a:solidFill>
                <a:latin typeface="Arial" charset="0"/>
              </a:rPr>
              <a:t>*(Can be number per €1 billion GDP)</a:t>
            </a:r>
          </a:p>
          <a:p>
            <a:pPr>
              <a:spcAft>
                <a:spcPct val="20000"/>
              </a:spcAft>
            </a:pPr>
            <a:endParaRPr lang="en-GB" i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1292E5C8-E03D-44C1-92CF-184E3C5D2A09}" type="slidenum">
              <a:rPr lang="en-GB" sz="1400"/>
              <a:pPr/>
              <a:t>41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8BB8B49C-E412-497D-998E-6A021B658952}" type="slidenum">
              <a:rPr lang="en-GB" sz="1400"/>
              <a:pPr/>
              <a:t>42</a:t>
            </a:fld>
            <a:endParaRPr lang="en-GB" sz="1400" dirty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219201"/>
          </a:xfrm>
        </p:spPr>
        <p:txBody>
          <a:bodyPr/>
          <a:lstStyle/>
          <a:p>
            <a:r>
              <a:rPr lang="en-GB" sz="3200"/>
              <a:t>Europe 2020</a:t>
            </a:r>
            <a:endParaRPr lang="en-US" sz="320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2339975" cy="4495800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22564" name="Picture 4" descr="Europe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325" y="0"/>
            <a:ext cx="5681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68875" y="6165304"/>
            <a:ext cx="4211637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9BAECB36-727F-41A1-A13B-D88423F1B6A3}" type="slidenum">
              <a:rPr lang="en-GB" sz="1400"/>
              <a:pPr/>
              <a:t>43</a:t>
            </a:fld>
            <a:endParaRPr lang="en-GB" sz="1400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-100013"/>
            <a:ext cx="7772400" cy="1219201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 2020: objectives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96944" cy="4395316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i="1" dirty="0">
                <a:solidFill>
                  <a:srgbClr val="FFCC66"/>
                </a:solidFill>
              </a:rPr>
              <a:t>smart growth: knowledge, innovation, education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i="1" dirty="0">
                <a:solidFill>
                  <a:srgbClr val="FFCC66"/>
                </a:solidFill>
              </a:rPr>
              <a:t>sustainable growth: resource efficient, greener, more competitive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i="1" dirty="0">
                <a:solidFill>
                  <a:srgbClr val="FFCC66"/>
                </a:solidFill>
              </a:rPr>
              <a:t>inclusive: high employment and cohesion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endParaRPr lang="en-GB" sz="2000" i="1" dirty="0">
              <a:solidFill>
                <a:srgbClr val="FFCC66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  <a:buFontTx/>
              <a:buNone/>
            </a:pPr>
            <a:r>
              <a:rPr lang="en-GB" sz="2000" dirty="0">
                <a:solidFill>
                  <a:schemeClr val="bg1"/>
                </a:solidFill>
              </a:rPr>
              <a:t>targets for 2020: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75% employment (NB: of 20 to 64 year olds) (currently 69%)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3% of GDP on R&amp;D (currently 1.9%)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20/20/20 climate and energy targets (% cut, greenhouse gases; share of renewable energy sources; improve energy efficiency) 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early school leavers (from 15% to under 10%); aim for 40% of 30-34 age group to get tertiary level degree /diploma (31% now)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reduce EU poverty levels by 25% (or 20 million people)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726CE097-7836-47CC-8F48-AF77959CDAD8}" type="slidenum">
              <a:rPr lang="en-GB" sz="1400"/>
              <a:pPr/>
              <a:t>44</a:t>
            </a:fld>
            <a:endParaRPr lang="en-GB" sz="1400" dirty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-93663"/>
            <a:ext cx="7772400" cy="1219201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 2020:</a:t>
            </a:r>
            <a:b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7 new EU-wide initiatives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1" y="1844824"/>
            <a:ext cx="8064698" cy="403244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“Innovation Union”: improve access to FPs etc. for R&amp;D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helping educational quality 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“digital agenda”: single digital market for firms and households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  <a:buFontTx/>
              <a:buNone/>
            </a:pPr>
            <a:r>
              <a:rPr lang="en-GB" sz="2000" dirty="0">
                <a:solidFill>
                  <a:schemeClr val="bg1"/>
                </a:solidFill>
              </a:rPr>
              <a:t>----------------------------------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low carbon economy (</a:t>
            </a:r>
            <a:r>
              <a:rPr lang="en-GB" sz="2000" dirty="0" err="1">
                <a:solidFill>
                  <a:schemeClr val="bg1"/>
                </a:solidFill>
              </a:rPr>
              <a:t>renewables</a:t>
            </a:r>
            <a:r>
              <a:rPr lang="en-GB" sz="2000" dirty="0">
                <a:solidFill>
                  <a:schemeClr val="bg1"/>
                </a:solidFill>
              </a:rPr>
              <a:t>; energy eff.)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improve business environment (for SMEs especially)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  <a:buFontTx/>
              <a:buNone/>
            </a:pPr>
            <a:r>
              <a:rPr lang="en-GB" sz="2000" dirty="0">
                <a:solidFill>
                  <a:schemeClr val="bg1"/>
                </a:solidFill>
              </a:rPr>
              <a:t>----------------------------------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improve labour market operation, labour mobility, lifecycle skills etc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rgbClr val="FFCC00"/>
              </a:buClr>
            </a:pPr>
            <a:r>
              <a:rPr lang="en-GB" sz="2000" dirty="0">
                <a:solidFill>
                  <a:schemeClr val="bg1"/>
                </a:solidFill>
              </a:rPr>
              <a:t>“European platform against poverty” and social exclusion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211637" cy="457200"/>
          </a:xfrm>
        </p:spPr>
        <p:txBody>
          <a:bodyPr/>
          <a:lstStyle/>
          <a:p>
            <a:r>
              <a:rPr lang="en-GB" dirty="0"/>
              <a:t>Macroeconomic indicators</a:t>
            </a:r>
          </a:p>
          <a:p>
            <a:r>
              <a:rPr lang="en-GB" dirty="0"/>
              <a:t> for the EU Economy</a:t>
            </a:r>
          </a:p>
          <a:p>
            <a:fld id="{6D1C8FCF-F6F2-4E91-B32D-F19B7C830D2E}" type="slidenum">
              <a:rPr lang="en-GB" sz="1400"/>
              <a:pPr/>
              <a:t>45</a:t>
            </a:fld>
            <a:endParaRPr lang="en-GB" sz="1400" dirty="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-93663"/>
            <a:ext cx="7772400" cy="1219201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 2020: key/new features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4613"/>
            <a:ext cx="7989888" cy="4751387"/>
          </a:xfrm>
        </p:spPr>
        <p:txBody>
          <a:bodyPr/>
          <a:lstStyle/>
          <a:p>
            <a:pPr>
              <a:spcAft>
                <a:spcPct val="35000"/>
              </a:spcAft>
              <a:buClr>
                <a:srgbClr val="FFCC00"/>
              </a:buClr>
            </a:pPr>
            <a:r>
              <a:rPr lang="en-GB" sz="2400">
                <a:solidFill>
                  <a:schemeClr val="bg1"/>
                </a:solidFill>
              </a:rPr>
              <a:t>7 flagship initiatives, linking EU and MS action</a:t>
            </a:r>
          </a:p>
          <a:p>
            <a:pPr>
              <a:spcAft>
                <a:spcPct val="35000"/>
              </a:spcAft>
              <a:buClr>
                <a:srgbClr val="FFCC00"/>
              </a:buClr>
            </a:pPr>
            <a:r>
              <a:rPr lang="en-GB" sz="2400">
                <a:solidFill>
                  <a:srgbClr val="FFCC00"/>
                </a:solidFill>
              </a:rPr>
              <a:t>cohesion objective introduced</a:t>
            </a:r>
          </a:p>
          <a:p>
            <a:pPr>
              <a:spcAft>
                <a:spcPct val="35000"/>
              </a:spcAft>
              <a:buClr>
                <a:srgbClr val="FFCC00"/>
              </a:buClr>
            </a:pPr>
            <a:r>
              <a:rPr lang="en-GB" sz="2400">
                <a:solidFill>
                  <a:schemeClr val="bg1"/>
                </a:solidFill>
              </a:rPr>
              <a:t>targets have been extended and refined</a:t>
            </a:r>
          </a:p>
          <a:p>
            <a:pPr>
              <a:spcAft>
                <a:spcPct val="35000"/>
              </a:spcAft>
              <a:buClr>
                <a:srgbClr val="FFCC00"/>
              </a:buClr>
            </a:pPr>
            <a:r>
              <a:rPr lang="en-GB" sz="2400">
                <a:solidFill>
                  <a:schemeClr val="bg1"/>
                </a:solidFill>
              </a:rPr>
              <a:t>Member States still to deliver most actions, working with national recommendations </a:t>
            </a:r>
            <a:r>
              <a:rPr lang="en-GB" sz="2400" i="1">
                <a:solidFill>
                  <a:schemeClr val="bg1"/>
                </a:solidFill>
              </a:rPr>
              <a:t>and targets</a:t>
            </a:r>
            <a:r>
              <a:rPr lang="en-GB" sz="2400">
                <a:solidFill>
                  <a:schemeClr val="bg1"/>
                </a:solidFill>
              </a:rPr>
              <a:t> agreed at EU level</a:t>
            </a:r>
          </a:p>
          <a:p>
            <a:pPr>
              <a:spcAft>
                <a:spcPct val="35000"/>
              </a:spcAft>
              <a:buClr>
                <a:srgbClr val="FFCC00"/>
              </a:buClr>
            </a:pPr>
            <a:r>
              <a:rPr lang="en-GB" sz="2400">
                <a:solidFill>
                  <a:schemeClr val="bg1"/>
                </a:solidFill>
              </a:rPr>
              <a:t>monitoring of progress at Council level (open method of coordination continues (OMC))</a:t>
            </a:r>
          </a:p>
          <a:p>
            <a:pPr>
              <a:spcAft>
                <a:spcPct val="35000"/>
              </a:spcAft>
              <a:buClr>
                <a:srgbClr val="FFCC00"/>
              </a:buClr>
            </a:pPr>
            <a:r>
              <a:rPr lang="en-GB" sz="2400">
                <a:solidFill>
                  <a:schemeClr val="bg1"/>
                </a:solidFill>
              </a:rPr>
              <a:t>structural reform of public sector/services missing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48387" y="6165304"/>
            <a:ext cx="4032125" cy="457200"/>
          </a:xfrm>
        </p:spPr>
        <p:txBody>
          <a:bodyPr/>
          <a:lstStyle/>
          <a:p>
            <a:r>
              <a:rPr lang="en-GB" sz="1400" dirty="0"/>
              <a:t>Macroeconomic indicators</a:t>
            </a:r>
          </a:p>
          <a:p>
            <a:r>
              <a:rPr lang="en-GB" sz="1400" dirty="0"/>
              <a:t> for the EU Economy</a:t>
            </a:r>
          </a:p>
          <a:p>
            <a:fld id="{E3960BE6-EB03-4FBB-A86F-DD55C46448CF}" type="slidenum">
              <a:rPr lang="en-GB" sz="1400"/>
              <a:pPr/>
              <a:t>46</a:t>
            </a:fld>
            <a:endParaRPr lang="en-GB" sz="1400" dirty="0"/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2197100" y="136525"/>
            <a:ext cx="6580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r" eaLnBrk="0" hangingPunct="0"/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Where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next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for the EU </a:t>
            </a:r>
            <a:r>
              <a:rPr lang="fr-BE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economy</a:t>
            </a:r>
            <a:r>
              <a:rPr lang="fr-BE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?</a:t>
            </a:r>
            <a:endParaRPr lang="en-US" sz="2800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8931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3563" lvl="1" indent="-220663" defTabSz="1262063" eaLnBrk="0" hangingPunct="0">
              <a:spcAft>
                <a:spcPct val="20000"/>
              </a:spcAft>
              <a:buFontTx/>
              <a:buChar char="•"/>
            </a:pP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European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« Social » model versus free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market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(laissez-faire) 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economy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? </a:t>
            </a:r>
            <a:r>
              <a:rPr lang="fr-BE" b="1" dirty="0">
                <a:solidFill>
                  <a:srgbClr val="FFCC00"/>
                </a:solidFill>
                <a:latin typeface="Arial" charset="0"/>
              </a:rPr>
              <a:t>(</a:t>
            </a:r>
            <a:r>
              <a:rPr lang="fr-BE" b="1" dirty="0" err="1">
                <a:solidFill>
                  <a:srgbClr val="FFCC00"/>
                </a:solidFill>
                <a:latin typeface="Arial" charset="0"/>
              </a:rPr>
              <a:t>What</a:t>
            </a:r>
            <a:r>
              <a:rPr lang="fr-BE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rgbClr val="FFCC00"/>
                </a:solidFill>
                <a:latin typeface="Arial" charset="0"/>
              </a:rPr>
              <a:t>caused</a:t>
            </a:r>
            <a:r>
              <a:rPr lang="fr-BE" b="1" dirty="0">
                <a:solidFill>
                  <a:srgbClr val="FFCC00"/>
                </a:solidFill>
                <a:latin typeface="Arial" charset="0"/>
              </a:rPr>
              <a:t> the </a:t>
            </a:r>
            <a:r>
              <a:rPr lang="fr-BE" b="1" dirty="0" err="1">
                <a:solidFill>
                  <a:srgbClr val="FFCC00"/>
                </a:solidFill>
                <a:latin typeface="Arial" charset="0"/>
              </a:rPr>
              <a:t>crisis</a:t>
            </a:r>
            <a:r>
              <a:rPr lang="fr-BE" b="1" dirty="0">
                <a:solidFill>
                  <a:srgbClr val="FFCC00"/>
                </a:solidFill>
                <a:latin typeface="Arial" charset="0"/>
              </a:rPr>
              <a:t>?)</a:t>
            </a:r>
          </a:p>
          <a:p>
            <a:pPr marL="971550" lvl="2" defTabSz="1262063" eaLnBrk="0" hangingPunct="0">
              <a:spcAft>
                <a:spcPct val="20000"/>
              </a:spcAft>
              <a:buFontTx/>
              <a:buChar char="•"/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higher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taxes;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fewer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incentives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 marL="971550" lvl="2" defTabSz="1262063" eaLnBrk="0" hangingPunct="0">
              <a:spcAft>
                <a:spcPct val="20000"/>
              </a:spcAft>
              <a:buFontTx/>
              <a:buChar char="•"/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 more protection;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less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extreme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poverty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 marL="563563" lvl="1" indent="-220663" defTabSz="1262063" eaLnBrk="0" hangingPunct="0">
              <a:spcAft>
                <a:spcPct val="60000"/>
              </a:spcAft>
              <a:buFontTx/>
              <a:buChar char="•"/>
            </a:pP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will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growth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rates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still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be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lower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in the Euro zone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after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the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recession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?;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unemployment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higher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?</a:t>
            </a:r>
          </a:p>
          <a:p>
            <a:pPr marL="563563" lvl="1" indent="-220663" defTabSz="1262063" eaLnBrk="0" hangingPunct="0">
              <a:spcAft>
                <a:spcPct val="60000"/>
              </a:spcAft>
              <a:buFontTx/>
              <a:buChar char="•"/>
            </a:pPr>
            <a:r>
              <a:rPr lang="fr-BE" b="1" dirty="0">
                <a:solidFill>
                  <a:schemeClr val="bg1"/>
                </a:solidFill>
                <a:latin typeface="Arial" charset="0"/>
              </a:rPr>
              <a:t>good performance in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some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parts of EU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though</a:t>
            </a:r>
            <a:endParaRPr lang="fr-BE" b="1" dirty="0">
              <a:solidFill>
                <a:schemeClr val="bg1"/>
              </a:solidFill>
              <a:latin typeface="Arial" charset="0"/>
            </a:endParaRPr>
          </a:p>
          <a:p>
            <a:pPr marL="563563" lvl="1" indent="-220663" defTabSz="1262063" eaLnBrk="0" hangingPunct="0">
              <a:spcAft>
                <a:spcPct val="20000"/>
              </a:spcAft>
              <a:buFontTx/>
              <a:buChar char="•"/>
            </a:pP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employment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rates and </a:t>
            </a:r>
            <a:r>
              <a:rPr lang="fr-BE" b="1" dirty="0" err="1">
                <a:solidFill>
                  <a:srgbClr val="FFCC00"/>
                </a:solidFill>
                <a:latin typeface="Arial" charset="0"/>
              </a:rPr>
              <a:t>demographic</a:t>
            </a:r>
            <a:r>
              <a:rPr lang="fr-BE" b="1" dirty="0">
                <a:solidFill>
                  <a:srgbClr val="FFCC00"/>
                </a:solidFill>
                <a:latin typeface="Arial" charset="0"/>
              </a:rPr>
              <a:t> changes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imply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the EU model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Arial" charset="0"/>
              </a:rPr>
              <a:t>unsustainable</a:t>
            </a:r>
            <a:endParaRPr lang="fr-BE" b="1" dirty="0">
              <a:solidFill>
                <a:schemeClr val="bg1"/>
              </a:solidFill>
              <a:latin typeface="Arial" charset="0"/>
            </a:endParaRPr>
          </a:p>
          <a:p>
            <a:pPr marL="971550" lvl="2" defTabSz="1262063" eaLnBrk="0" hangingPunct="0">
              <a:spcAft>
                <a:spcPct val="20000"/>
              </a:spcAft>
              <a:buFontTx/>
              <a:buChar char="•"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pension and health care reform</a:t>
            </a:r>
          </a:p>
          <a:p>
            <a:pPr marL="971550" lvl="2" defTabSz="1262063" eaLnBrk="0" hangingPunct="0">
              <a:spcAft>
                <a:spcPct val="20000"/>
              </a:spcAft>
              <a:buFontTx/>
              <a:buChar char="•"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public sector burden</a:t>
            </a:r>
          </a:p>
          <a:p>
            <a:pPr marL="971550" lvl="2" defTabSz="1262063" eaLnBrk="0" hangingPunct="0">
              <a:spcAft>
                <a:spcPct val="20000"/>
              </a:spcAft>
              <a:buFontTx/>
              <a:buChar char="•"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immigration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A1: Size of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economies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(GDP)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775"/>
            <a:ext cx="8569325" cy="5113437"/>
          </a:xfrm>
        </p:spPr>
        <p:txBody>
          <a:bodyPr/>
          <a:lstStyle/>
          <a:p>
            <a:pPr marL="0" indent="1905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2400" b="1" i="1" dirty="0" err="1">
                <a:solidFill>
                  <a:schemeClr val="bg1"/>
                </a:solidFill>
                <a:latin typeface="Arial" charset="0"/>
              </a:rPr>
              <a:t>Different</a:t>
            </a:r>
            <a:r>
              <a:rPr lang="fr-BE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b="1" i="1" dirty="0" err="1">
                <a:solidFill>
                  <a:schemeClr val="bg1"/>
                </a:solidFill>
                <a:latin typeface="Arial" charset="0"/>
              </a:rPr>
              <a:t>definitions</a:t>
            </a:r>
            <a:r>
              <a:rPr lang="fr-BE" sz="2400" b="1" i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marL="0" indent="1905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2400" b="1" dirty="0">
                <a:solidFill>
                  <a:srgbClr val="FFCC00"/>
                </a:solidFill>
                <a:latin typeface="Arial" charset="0"/>
              </a:rPr>
              <a:t>GDP = Gross </a:t>
            </a:r>
            <a:r>
              <a:rPr lang="fr-BE" sz="2400" b="1" dirty="0" err="1">
                <a:solidFill>
                  <a:srgbClr val="FFCC00"/>
                </a:solidFill>
                <a:latin typeface="Arial" charset="0"/>
              </a:rPr>
              <a:t>Domestic</a:t>
            </a:r>
            <a:r>
              <a:rPr lang="fr-BE" sz="2400" b="1" dirty="0">
                <a:solidFill>
                  <a:srgbClr val="FFCC00"/>
                </a:solidFill>
                <a:latin typeface="Arial" charset="0"/>
              </a:rPr>
              <a:t> Product</a:t>
            </a:r>
          </a:p>
          <a:p>
            <a:pPr marL="369888" lvl="1" indent="-7938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measure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of output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national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territory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regardless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of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ownership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before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deducting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capital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depreciation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. </a:t>
            </a:r>
            <a:endParaRPr lang="fr-BE" sz="2000" b="1" dirty="0">
              <a:solidFill>
                <a:schemeClr val="bg1"/>
              </a:solidFill>
              <a:latin typeface="Arial" charset="0"/>
            </a:endParaRPr>
          </a:p>
          <a:p>
            <a:pPr marL="0" indent="1905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2400" b="1" dirty="0">
                <a:solidFill>
                  <a:srgbClr val="FFCC00"/>
                </a:solidFill>
                <a:latin typeface="Arial" charset="0"/>
              </a:rPr>
              <a:t>GNP = Gross National Product</a:t>
            </a:r>
          </a:p>
          <a:p>
            <a:pPr marL="369888" lvl="1" indent="-7938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measure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of output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nationals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of a country,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including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earnings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abroad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excluding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foreign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incomes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home,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before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deducting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capital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depreciation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. </a:t>
            </a:r>
          </a:p>
          <a:p>
            <a:pPr marL="369888" lvl="1" indent="-7938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1800" b="1" dirty="0">
                <a:solidFill>
                  <a:srgbClr val="FFCC00"/>
                </a:solidFill>
                <a:latin typeface="Arial" charset="0"/>
              </a:rPr>
              <a:t>NNP (net national </a:t>
            </a:r>
            <a:r>
              <a:rPr lang="fr-BE" sz="1800" b="1" dirty="0" err="1">
                <a:solidFill>
                  <a:srgbClr val="FFCC00"/>
                </a:solidFill>
                <a:latin typeface="Arial" charset="0"/>
              </a:rPr>
              <a:t>product</a:t>
            </a:r>
            <a:r>
              <a:rPr lang="fr-BE" sz="1800" b="1" dirty="0">
                <a:solidFill>
                  <a:srgbClr val="FFCC00"/>
                </a:solidFill>
                <a:latin typeface="Arial" charset="0"/>
              </a:rPr>
              <a:t>):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subtracts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capital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depreciation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GNP. </a:t>
            </a:r>
            <a:endParaRPr lang="fr-BE" sz="2000" b="1" dirty="0">
              <a:solidFill>
                <a:schemeClr val="bg1"/>
              </a:solidFill>
              <a:latin typeface="Arial" charset="0"/>
            </a:endParaRPr>
          </a:p>
          <a:p>
            <a:pPr marL="0" indent="1905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2400" b="1" dirty="0">
                <a:solidFill>
                  <a:srgbClr val="FFCC00"/>
                </a:solidFill>
                <a:latin typeface="Arial" charset="0"/>
              </a:rPr>
              <a:t>GNI = Gross National </a:t>
            </a:r>
            <a:r>
              <a:rPr lang="fr-BE" sz="2400" b="1" dirty="0" err="1">
                <a:solidFill>
                  <a:srgbClr val="FFCC00"/>
                </a:solidFill>
                <a:latin typeface="Arial" charset="0"/>
              </a:rPr>
              <a:t>Income</a:t>
            </a:r>
            <a:endParaRPr lang="fr-BE" sz="2400" b="1" dirty="0">
              <a:solidFill>
                <a:srgbClr val="FFCC00"/>
              </a:solidFill>
              <a:latin typeface="Arial" charset="0"/>
            </a:endParaRPr>
          </a:p>
          <a:p>
            <a:pPr marL="369888" lvl="1" indent="-7938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that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, GNP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less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indirect business taxes plus subsidies to business</a:t>
            </a:r>
          </a:p>
          <a:p>
            <a:pPr marL="369888" lvl="1" indent="-7938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fr-BE" sz="1800" b="1" dirty="0">
                <a:solidFill>
                  <a:srgbClr val="FFCC00"/>
                </a:solidFill>
                <a:latin typeface="Arial" charset="0"/>
              </a:rPr>
              <a:t>NNI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GNI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less</a:t>
            </a:r>
            <a:r>
              <a:rPr lang="fr-BE" sz="1800" b="1" dirty="0">
                <a:solidFill>
                  <a:schemeClr val="bg1"/>
                </a:solidFill>
                <a:latin typeface="Arial" charset="0"/>
              </a:rPr>
              <a:t> capital </a:t>
            </a:r>
            <a:r>
              <a:rPr lang="fr-BE" sz="1800" b="1" dirty="0" err="1">
                <a:solidFill>
                  <a:schemeClr val="bg1"/>
                </a:solidFill>
                <a:latin typeface="Arial" charset="0"/>
              </a:rPr>
              <a:t>depreciation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5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A1: Size of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economies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(GDP)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41451"/>
            <a:ext cx="7920880" cy="4579838"/>
          </a:xfrm>
          <a:noFill/>
        </p:spPr>
        <p:txBody>
          <a:bodyPr/>
          <a:lstStyle/>
          <a:p>
            <a:pPr>
              <a:spcBef>
                <a:spcPct val="60000"/>
              </a:spcBef>
              <a:buFontTx/>
              <a:buNone/>
            </a:pP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EU (€</a:t>
            </a:r>
            <a:r>
              <a:rPr lang="fr-BE" sz="2400" dirty="0" smtClean="0">
                <a:solidFill>
                  <a:schemeClr val="bg1"/>
                </a:solidFill>
                <a:latin typeface="Arial" charset="0"/>
              </a:rPr>
              <a:t>12.5 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tr)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well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ahead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of USA (€</a:t>
            </a:r>
            <a:r>
              <a:rPr lang="fr-BE" sz="2400" dirty="0" smtClean="0">
                <a:solidFill>
                  <a:schemeClr val="bg1"/>
                </a:solidFill>
                <a:latin typeface="Arial" charset="0"/>
              </a:rPr>
              <a:t>11 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tr) in </a:t>
            </a:r>
            <a:r>
              <a:rPr lang="fr-BE" sz="2400" dirty="0" smtClean="0">
                <a:solidFill>
                  <a:schemeClr val="bg1"/>
                </a:solidFill>
                <a:latin typeface="Arial" charset="0"/>
              </a:rPr>
              <a:t>2010/2011 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in EURO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terms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– but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this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fluctuates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; ...  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much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closer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at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PPS</a:t>
            </a:r>
            <a:endParaRPr lang="fr-BE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Germany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the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largest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EU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economy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€2,500 billion</a:t>
            </a:r>
          </a:p>
          <a:p>
            <a:pPr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France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now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well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ahead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of UK </a:t>
            </a:r>
            <a:r>
              <a:rPr lang="fr-BE" sz="2400" dirty="0" smtClean="0">
                <a:solidFill>
                  <a:schemeClr val="bg1"/>
                </a:solidFill>
                <a:latin typeface="Arial" charset="0"/>
              </a:rPr>
              <a:t>(€2 trillion vs. €1.7 tr), </a:t>
            </a:r>
            <a:r>
              <a:rPr lang="fr-BE" sz="2400" dirty="0" err="1" smtClean="0">
                <a:solidFill>
                  <a:schemeClr val="bg1"/>
                </a:solidFill>
                <a:latin typeface="Arial" charset="0"/>
              </a:rPr>
              <a:t>Italy</a:t>
            </a:r>
            <a:r>
              <a:rPr lang="fr-BE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  <a:latin typeface="Arial" charset="0"/>
              </a:rPr>
              <a:t>falling</a:t>
            </a:r>
            <a:r>
              <a:rPr lang="fr-BE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  <a:latin typeface="Arial" charset="0"/>
              </a:rPr>
              <a:t>behind</a:t>
            </a:r>
            <a:endParaRPr lang="fr-BE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60000"/>
              </a:spcBef>
            </a:pPr>
            <a:r>
              <a:rPr lang="fr-BE" sz="2400" dirty="0">
                <a:solidFill>
                  <a:schemeClr val="bg1"/>
                </a:solidFill>
                <a:latin typeface="Arial" charset="0"/>
              </a:rPr>
              <a:t>figures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revised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 for 6 </a:t>
            </a:r>
            <a:r>
              <a:rPr lang="fr-BE" sz="2400" dirty="0" err="1">
                <a:solidFill>
                  <a:schemeClr val="bg1"/>
                </a:solidFill>
                <a:latin typeface="Arial" charset="0"/>
              </a:rPr>
              <a:t>years</a:t>
            </a:r>
            <a:r>
              <a:rPr lang="fr-BE" sz="2400" dirty="0">
                <a:solidFill>
                  <a:schemeClr val="bg1"/>
                </a:solidFill>
                <a:latin typeface="Arial" charset="0"/>
              </a:rPr>
              <a:t>...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NB: Size of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economy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= population x </a:t>
            </a:r>
            <a:r>
              <a:rPr lang="fr-BE" sz="2400" i="1" dirty="0" err="1">
                <a:solidFill>
                  <a:srgbClr val="FFCC00"/>
                </a:solidFill>
                <a:latin typeface="Arial" charset="0"/>
              </a:rPr>
              <a:t>average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 err="1" smtClean="0">
                <a:solidFill>
                  <a:srgbClr val="FFCC00"/>
                </a:solidFill>
                <a:latin typeface="Arial" charset="0"/>
              </a:rPr>
              <a:t>income</a:t>
            </a:r>
            <a:r>
              <a:rPr lang="fr-BE" sz="2400" i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BE" sz="2400" i="1" dirty="0">
                <a:solidFill>
                  <a:srgbClr val="FFCC00"/>
                </a:solidFill>
                <a:latin typeface="Arial" charset="0"/>
              </a:rPr>
              <a:t>(GDP per capita</a:t>
            </a:r>
            <a:r>
              <a:rPr lang="fr-BE" sz="2400" i="1" dirty="0" smtClean="0">
                <a:solidFill>
                  <a:srgbClr val="FFCC00"/>
                </a:solidFill>
                <a:latin typeface="Arial" charset="0"/>
              </a:rPr>
              <a:t>)</a:t>
            </a:r>
            <a:endParaRPr lang="en-GB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6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990600"/>
          </a:xfrm>
        </p:spPr>
        <p:txBody>
          <a:bodyPr/>
          <a:lstStyle/>
          <a:p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A2: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Economic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growth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25538"/>
            <a:ext cx="7777162" cy="5256212"/>
          </a:xfrm>
          <a:noFill/>
        </p:spPr>
        <p:txBody>
          <a:bodyPr/>
          <a:lstStyle/>
          <a:p>
            <a:pPr>
              <a:spcBef>
                <a:spcPct val="45000"/>
              </a:spcBef>
              <a:buFontTx/>
              <a:buNone/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Highlights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45000"/>
              </a:spcBef>
              <a:buFontTx/>
              <a:buNone/>
            </a:pPr>
            <a:endParaRPr lang="fr-BE" sz="10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45000"/>
              </a:spcBef>
            </a:pPr>
            <a:r>
              <a:rPr lang="fr-BE" dirty="0">
                <a:solidFill>
                  <a:schemeClr val="bg1"/>
                </a:solidFill>
                <a:latin typeface="Arial" charset="0"/>
              </a:rPr>
              <a:t>global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financial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crisis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revised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growth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rates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very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much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lower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45000"/>
              </a:spcBef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growth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rates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collapsed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2008 &amp; 2009,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especially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the </a:t>
            </a:r>
            <a:r>
              <a:rPr lang="fr-BE" dirty="0" err="1">
                <a:solidFill>
                  <a:srgbClr val="FFCC00"/>
                </a:solidFill>
                <a:latin typeface="Arial" charset="0"/>
              </a:rPr>
              <a:t>Baltic</a:t>
            </a:r>
            <a:r>
              <a:rPr lang="fr-BE" dirty="0">
                <a:solidFill>
                  <a:srgbClr val="FFCC00"/>
                </a:solidFill>
                <a:latin typeface="Arial" charset="0"/>
              </a:rPr>
              <a:t> States</a:t>
            </a:r>
          </a:p>
          <a:p>
            <a:pPr>
              <a:spcBef>
                <a:spcPct val="45000"/>
              </a:spcBef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growth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rates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had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been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high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EU12 and IE</a:t>
            </a:r>
          </a:p>
          <a:p>
            <a:pPr>
              <a:spcBef>
                <a:spcPct val="45000"/>
              </a:spcBef>
            </a:pPr>
            <a:r>
              <a:rPr lang="fr-BE" dirty="0" err="1">
                <a:solidFill>
                  <a:schemeClr val="bg1"/>
                </a:solidFill>
                <a:latin typeface="Arial" charset="0"/>
              </a:rPr>
              <a:t>only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Poland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was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growing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still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in 2009...</a:t>
            </a:r>
          </a:p>
          <a:p>
            <a:pPr>
              <a:spcBef>
                <a:spcPct val="45000"/>
              </a:spcBef>
            </a:pP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some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growth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charset="0"/>
              </a:rPr>
              <a:t>again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in 2010 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except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GR, IE, ES, </a:t>
            </a:r>
            <a:r>
              <a:rPr lang="fr-BE" dirty="0" smtClean="0">
                <a:solidFill>
                  <a:schemeClr val="bg1"/>
                </a:solidFill>
                <a:latin typeface="Arial" charset="0"/>
              </a:rPr>
              <a:t>RO)</a:t>
            </a:r>
            <a:endParaRPr lang="fr-BE" dirty="0">
              <a:solidFill>
                <a:schemeClr val="bg1"/>
              </a:solidFill>
              <a:latin typeface="Arial" charset="0"/>
            </a:endParaRPr>
          </a:p>
          <a:p>
            <a:pPr lvl="1">
              <a:spcBef>
                <a:spcPct val="45000"/>
              </a:spcBef>
            </a:pPr>
            <a:endParaRPr lang="fr-BE" dirty="0">
              <a:latin typeface="Arial" charset="0"/>
            </a:endParaRPr>
          </a:p>
          <a:p>
            <a:endParaRPr lang="fr-BE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7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/>
          <a:lstStyle/>
          <a:p>
            <a:pPr algn="r"/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B1: National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average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incomes</a:t>
            </a:r>
            <a:r>
              <a:rPr lang="fr-BE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fr-BE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(GDP per capita)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424862" cy="4826000"/>
          </a:xfrm>
        </p:spPr>
        <p:txBody>
          <a:bodyPr/>
          <a:lstStyle/>
          <a:p>
            <a:pPr>
              <a:spcBef>
                <a:spcPct val="60000"/>
              </a:spcBef>
              <a:buFontTx/>
              <a:buNone/>
            </a:pPr>
            <a:r>
              <a:rPr lang="fr-BE" b="1" i="1">
                <a:solidFill>
                  <a:srgbClr val="FFCC00"/>
                </a:solidFill>
                <a:latin typeface="Arial" charset="0"/>
              </a:rPr>
              <a:t>Size of economy = population x GDP per capita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fr-BE" b="1" i="1">
                <a:solidFill>
                  <a:srgbClr val="FFCC00"/>
                </a:solidFill>
                <a:latin typeface="Arial" charset="0"/>
              </a:rPr>
              <a:t>GDP per capita = size of economy / population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kumimoji="1" lang="fr-BE" sz="2000" b="1" i="1">
                <a:solidFill>
                  <a:srgbClr val="FFCC00"/>
                </a:solidFill>
                <a:latin typeface="Arial" charset="0"/>
              </a:rPr>
              <a:t>Which is growing faster? GDP or GDP per capita</a:t>
            </a:r>
            <a:endParaRPr lang="fr-BE" sz="2000" b="1" i="1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endParaRPr lang="fr-BE" sz="2000" b="1" i="1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60000"/>
              </a:spcBef>
            </a:pPr>
            <a:r>
              <a:rPr lang="fr-BE" i="1">
                <a:solidFill>
                  <a:schemeClr val="bg1"/>
                </a:solidFill>
                <a:latin typeface="Arial" charset="0"/>
              </a:rPr>
              <a:t>Euro terms (exchange rates applied)</a:t>
            </a:r>
          </a:p>
          <a:p>
            <a:pPr>
              <a:spcBef>
                <a:spcPct val="60000"/>
              </a:spcBef>
            </a:pPr>
            <a:r>
              <a:rPr lang="fr-BE" i="1">
                <a:solidFill>
                  <a:schemeClr val="bg1"/>
                </a:solidFill>
                <a:latin typeface="Arial" charset="0"/>
              </a:rPr>
              <a:t>PPS or PPP (purchasing power standard / parity: to allow for price differences)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2363" y="6165304"/>
            <a:ext cx="4032125" cy="540296"/>
          </a:xfrm>
        </p:spPr>
        <p:txBody>
          <a:bodyPr/>
          <a:lstStyle/>
          <a:p>
            <a:r>
              <a:rPr lang="en-GB" dirty="0" smtClean="0"/>
              <a:t>Macroeconomic indicators</a:t>
            </a:r>
          </a:p>
          <a:p>
            <a:r>
              <a:rPr lang="en-GB" dirty="0" smtClean="0"/>
              <a:t> for the EU Economy</a:t>
            </a:r>
          </a:p>
          <a:p>
            <a:r>
              <a:rPr lang="en-GB" dirty="0" smtClean="0"/>
              <a:t>8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D8D-A055-44EF-8DE9-A6C11313463E}" type="slidenum">
              <a:rPr lang="en-US">
                <a:solidFill>
                  <a:srgbClr val="FFCC00"/>
                </a:solidFill>
              </a:rPr>
              <a:pPr/>
              <a:t>9</a:t>
            </a:fld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02082" name="Text Box 823"/>
          <p:cNvSpPr txBox="1">
            <a:spLocks noChangeArrowheads="1"/>
          </p:cNvSpPr>
          <p:nvPr/>
        </p:nvSpPr>
        <p:spPr bwMode="auto">
          <a:xfrm>
            <a:off x="2647950" y="1524000"/>
            <a:ext cx="4743450" cy="48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accent2"/>
                </a:solidFill>
                <a:latin typeface="Verdana" pitchFamily="34" charset="0"/>
              </a:rPr>
              <a:t>GDP per inhabitants in Purchasing Power Standards, 2007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Verdana" pitchFamily="34" charset="0"/>
              </a:rPr>
              <a:t>Index where the average of the 27 EU-countries is 100</a:t>
            </a:r>
            <a:endParaRPr lang="en-US" sz="1000" b="1">
              <a:solidFill>
                <a:srgbClr val="0080FF"/>
              </a:solidFill>
              <a:latin typeface="Verdana" pitchFamily="34" charset="0"/>
            </a:endParaRPr>
          </a:p>
        </p:txBody>
      </p:sp>
      <p:pic>
        <p:nvPicPr>
          <p:cNvPr id="302083" name="Picture 61" descr="Graph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214563"/>
            <a:ext cx="6572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4" name="TextBox 62"/>
          <p:cNvSpPr txBox="1">
            <a:spLocks noChangeArrowheads="1"/>
          </p:cNvSpPr>
          <p:nvPr/>
        </p:nvSpPr>
        <p:spPr bwMode="auto">
          <a:xfrm>
            <a:off x="1597025" y="2009775"/>
            <a:ext cx="37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280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85" name="TextBox 63"/>
          <p:cNvSpPr txBox="1">
            <a:spLocks noChangeArrowheads="1"/>
          </p:cNvSpPr>
          <p:nvPr/>
        </p:nvSpPr>
        <p:spPr bwMode="auto">
          <a:xfrm>
            <a:off x="1827213" y="3649663"/>
            <a:ext cx="3762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144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86" name="TextBox 64"/>
          <p:cNvSpPr txBox="1">
            <a:spLocks noChangeArrowheads="1"/>
          </p:cNvSpPr>
          <p:nvPr/>
        </p:nvSpPr>
        <p:spPr bwMode="auto">
          <a:xfrm>
            <a:off x="2055813" y="3805238"/>
            <a:ext cx="3762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131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87" name="TextBox 65"/>
          <p:cNvSpPr txBox="1">
            <a:spLocks noChangeArrowheads="1"/>
          </p:cNvSpPr>
          <p:nvPr/>
        </p:nvSpPr>
        <p:spPr bwMode="auto">
          <a:xfrm>
            <a:off x="2278063" y="3832225"/>
            <a:ext cx="3762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129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88" name="TextBox 66"/>
          <p:cNvSpPr txBox="1">
            <a:spLocks noChangeArrowheads="1"/>
          </p:cNvSpPr>
          <p:nvPr/>
        </p:nvSpPr>
        <p:spPr bwMode="auto">
          <a:xfrm>
            <a:off x="2500313" y="3856038"/>
            <a:ext cx="3762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127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89" name="TextBox 67"/>
          <p:cNvSpPr txBox="1">
            <a:spLocks noChangeArrowheads="1"/>
          </p:cNvSpPr>
          <p:nvPr/>
        </p:nvSpPr>
        <p:spPr bwMode="auto">
          <a:xfrm>
            <a:off x="2714625" y="3897313"/>
            <a:ext cx="376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123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0" name="TextBox 68"/>
          <p:cNvSpPr txBox="1">
            <a:spLocks noChangeArrowheads="1"/>
          </p:cNvSpPr>
          <p:nvPr/>
        </p:nvSpPr>
        <p:spPr bwMode="auto">
          <a:xfrm>
            <a:off x="2951163" y="3922713"/>
            <a:ext cx="3762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121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1" name="TextBox 69"/>
          <p:cNvSpPr txBox="1">
            <a:spLocks noChangeArrowheads="1"/>
          </p:cNvSpPr>
          <p:nvPr/>
        </p:nvSpPr>
        <p:spPr bwMode="auto">
          <a:xfrm>
            <a:off x="3168650" y="3959225"/>
            <a:ext cx="37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118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2" name="TextBox 70"/>
          <p:cNvSpPr txBox="1">
            <a:spLocks noChangeArrowheads="1"/>
          </p:cNvSpPr>
          <p:nvPr/>
        </p:nvSpPr>
        <p:spPr bwMode="auto">
          <a:xfrm>
            <a:off x="3398838" y="3975100"/>
            <a:ext cx="3762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117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3" name="TextBox 71"/>
          <p:cNvSpPr txBox="1">
            <a:spLocks noChangeArrowheads="1"/>
          </p:cNvSpPr>
          <p:nvPr/>
        </p:nvSpPr>
        <p:spPr bwMode="auto">
          <a:xfrm>
            <a:off x="3627438" y="4019550"/>
            <a:ext cx="3762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113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4" name="TextBox 72"/>
          <p:cNvSpPr txBox="1">
            <a:spLocks noChangeArrowheads="1"/>
          </p:cNvSpPr>
          <p:nvPr/>
        </p:nvSpPr>
        <p:spPr bwMode="auto">
          <a:xfrm>
            <a:off x="3857625" y="4021138"/>
            <a:ext cx="376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113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5" name="TextBox 73"/>
          <p:cNvSpPr txBox="1">
            <a:spLocks noChangeArrowheads="1"/>
          </p:cNvSpPr>
          <p:nvPr/>
        </p:nvSpPr>
        <p:spPr bwMode="auto">
          <a:xfrm>
            <a:off x="4067175" y="4124325"/>
            <a:ext cx="37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104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6" name="TextBox 74"/>
          <p:cNvSpPr txBox="1">
            <a:spLocks noChangeArrowheads="1"/>
          </p:cNvSpPr>
          <p:nvPr/>
        </p:nvSpPr>
        <p:spPr bwMode="auto">
          <a:xfrm>
            <a:off x="4286250" y="4149725"/>
            <a:ext cx="37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102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7" name="TextBox 75"/>
          <p:cNvSpPr txBox="1">
            <a:spLocks noChangeArrowheads="1"/>
          </p:cNvSpPr>
          <p:nvPr/>
        </p:nvSpPr>
        <p:spPr bwMode="auto">
          <a:xfrm>
            <a:off x="4500563" y="4175125"/>
            <a:ext cx="3762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100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8" name="TextBox 76"/>
          <p:cNvSpPr txBox="1">
            <a:spLocks noChangeArrowheads="1"/>
          </p:cNvSpPr>
          <p:nvPr/>
        </p:nvSpPr>
        <p:spPr bwMode="auto">
          <a:xfrm>
            <a:off x="4778375" y="4251325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94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099" name="TextBox 77"/>
          <p:cNvSpPr txBox="1">
            <a:spLocks noChangeArrowheads="1"/>
          </p:cNvSpPr>
          <p:nvPr/>
        </p:nvSpPr>
        <p:spPr bwMode="auto">
          <a:xfrm>
            <a:off x="5003800" y="4300538"/>
            <a:ext cx="3127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89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0" name="TextBox 78"/>
          <p:cNvSpPr txBox="1">
            <a:spLocks noChangeArrowheads="1"/>
          </p:cNvSpPr>
          <p:nvPr/>
        </p:nvSpPr>
        <p:spPr bwMode="auto">
          <a:xfrm>
            <a:off x="5230813" y="4325938"/>
            <a:ext cx="312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87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1" name="TextBox 79"/>
          <p:cNvSpPr txBox="1">
            <a:spLocks noChangeArrowheads="1"/>
          </p:cNvSpPr>
          <p:nvPr/>
        </p:nvSpPr>
        <p:spPr bwMode="auto">
          <a:xfrm>
            <a:off x="5446713" y="4432300"/>
            <a:ext cx="31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79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2" name="TextBox 80"/>
          <p:cNvSpPr txBox="1">
            <a:spLocks noChangeArrowheads="1"/>
          </p:cNvSpPr>
          <p:nvPr/>
        </p:nvSpPr>
        <p:spPr bwMode="auto">
          <a:xfrm>
            <a:off x="5689600" y="4454525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77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3" name="TextBox 81"/>
          <p:cNvSpPr txBox="1">
            <a:spLocks noChangeArrowheads="1"/>
          </p:cNvSpPr>
          <p:nvPr/>
        </p:nvSpPr>
        <p:spPr bwMode="auto">
          <a:xfrm>
            <a:off x="5902325" y="4475163"/>
            <a:ext cx="3127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75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4" name="TextBox 82"/>
          <p:cNvSpPr txBox="1">
            <a:spLocks noChangeArrowheads="1"/>
          </p:cNvSpPr>
          <p:nvPr/>
        </p:nvSpPr>
        <p:spPr bwMode="auto">
          <a:xfrm>
            <a:off x="6124575" y="4572000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67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5" name="TextBox 83"/>
          <p:cNvSpPr txBox="1">
            <a:spLocks noChangeArrowheads="1"/>
          </p:cNvSpPr>
          <p:nvPr/>
        </p:nvSpPr>
        <p:spPr bwMode="auto">
          <a:xfrm>
            <a:off x="6353175" y="4581525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66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6" name="TextBox 84"/>
          <p:cNvSpPr txBox="1">
            <a:spLocks noChangeArrowheads="1"/>
          </p:cNvSpPr>
          <p:nvPr/>
        </p:nvSpPr>
        <p:spPr bwMode="auto">
          <a:xfrm>
            <a:off x="6572250" y="4619625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63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7" name="TextBox 85"/>
          <p:cNvSpPr txBox="1">
            <a:spLocks noChangeArrowheads="1"/>
          </p:cNvSpPr>
          <p:nvPr/>
        </p:nvSpPr>
        <p:spPr bwMode="auto">
          <a:xfrm>
            <a:off x="6797675" y="4676775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58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8" name="TextBox 86"/>
          <p:cNvSpPr txBox="1">
            <a:spLocks noChangeArrowheads="1"/>
          </p:cNvSpPr>
          <p:nvPr/>
        </p:nvSpPr>
        <p:spPr bwMode="auto">
          <a:xfrm>
            <a:off x="7015163" y="4703763"/>
            <a:ext cx="312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56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09" name="TextBox 87"/>
          <p:cNvSpPr txBox="1">
            <a:spLocks noChangeArrowheads="1"/>
          </p:cNvSpPr>
          <p:nvPr/>
        </p:nvSpPr>
        <p:spPr bwMode="auto">
          <a:xfrm>
            <a:off x="7237413" y="4737100"/>
            <a:ext cx="31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53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0" name="TextBox 88"/>
          <p:cNvSpPr txBox="1">
            <a:spLocks noChangeArrowheads="1"/>
          </p:cNvSpPr>
          <p:nvPr/>
        </p:nvSpPr>
        <p:spPr bwMode="auto">
          <a:xfrm>
            <a:off x="7481888" y="4918075"/>
            <a:ext cx="31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38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1" name="TextBox 89"/>
          <p:cNvSpPr txBox="1">
            <a:spLocks noChangeArrowheads="1"/>
          </p:cNvSpPr>
          <p:nvPr/>
        </p:nvSpPr>
        <p:spPr bwMode="auto">
          <a:xfrm>
            <a:off x="7688263" y="4932363"/>
            <a:ext cx="312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900" b="1">
                <a:solidFill>
                  <a:srgbClr val="3154A3"/>
                </a:solidFill>
                <a:latin typeface="Arial" charset="0"/>
              </a:rPr>
              <a:t>37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2" name="TextBox 90"/>
          <p:cNvSpPr txBox="1">
            <a:spLocks noChangeArrowheads="1"/>
          </p:cNvSpPr>
          <p:nvPr/>
        </p:nvSpPr>
        <p:spPr bwMode="auto">
          <a:xfrm rot="-5400000">
            <a:off x="1316038" y="5870575"/>
            <a:ext cx="884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Luxembourg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3" name="TextBox 91"/>
          <p:cNvSpPr txBox="1">
            <a:spLocks noChangeArrowheads="1"/>
          </p:cNvSpPr>
          <p:nvPr/>
        </p:nvSpPr>
        <p:spPr bwMode="auto">
          <a:xfrm rot="-5400000">
            <a:off x="1691481" y="5731669"/>
            <a:ext cx="6127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Ireland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4" name="TextBox 92"/>
          <p:cNvSpPr txBox="1">
            <a:spLocks noChangeArrowheads="1"/>
          </p:cNvSpPr>
          <p:nvPr/>
        </p:nvSpPr>
        <p:spPr bwMode="auto">
          <a:xfrm rot="-5400000">
            <a:off x="1775619" y="5884069"/>
            <a:ext cx="8985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Netherlands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5" name="TextBox 93"/>
          <p:cNvSpPr txBox="1">
            <a:spLocks noChangeArrowheads="1"/>
          </p:cNvSpPr>
          <p:nvPr/>
        </p:nvSpPr>
        <p:spPr bwMode="auto">
          <a:xfrm rot="-5400000">
            <a:off x="2142332" y="5771356"/>
            <a:ext cx="6286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Austria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6" name="TextBox 94"/>
          <p:cNvSpPr txBox="1">
            <a:spLocks noChangeArrowheads="1"/>
          </p:cNvSpPr>
          <p:nvPr/>
        </p:nvSpPr>
        <p:spPr bwMode="auto">
          <a:xfrm rot="-5400000">
            <a:off x="2312987" y="5789613"/>
            <a:ext cx="7159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Denmark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7" name="TextBox 95"/>
          <p:cNvSpPr txBox="1">
            <a:spLocks noChangeArrowheads="1"/>
          </p:cNvSpPr>
          <p:nvPr/>
        </p:nvSpPr>
        <p:spPr bwMode="auto">
          <a:xfrm rot="-5400000">
            <a:off x="2543175" y="5786438"/>
            <a:ext cx="7159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Belgium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8" name="TextBox 96"/>
          <p:cNvSpPr txBox="1">
            <a:spLocks noChangeArrowheads="1"/>
          </p:cNvSpPr>
          <p:nvPr/>
        </p:nvSpPr>
        <p:spPr bwMode="auto">
          <a:xfrm rot="-5400000">
            <a:off x="2830513" y="5743575"/>
            <a:ext cx="630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Sweden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19" name="TextBox 97"/>
          <p:cNvSpPr txBox="1">
            <a:spLocks noChangeArrowheads="1"/>
          </p:cNvSpPr>
          <p:nvPr/>
        </p:nvSpPr>
        <p:spPr bwMode="auto">
          <a:xfrm rot="-5400000">
            <a:off x="2770982" y="6028531"/>
            <a:ext cx="12001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United Kingdom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0" name="TextBox 98"/>
          <p:cNvSpPr txBox="1">
            <a:spLocks noChangeArrowheads="1"/>
          </p:cNvSpPr>
          <p:nvPr/>
        </p:nvSpPr>
        <p:spPr bwMode="auto">
          <a:xfrm rot="-5400000">
            <a:off x="3236913" y="5775325"/>
            <a:ext cx="6969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Finland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1" name="TextBox 99"/>
          <p:cNvSpPr txBox="1">
            <a:spLocks noChangeArrowheads="1"/>
          </p:cNvSpPr>
          <p:nvPr/>
        </p:nvSpPr>
        <p:spPr bwMode="auto">
          <a:xfrm rot="-5400000">
            <a:off x="3481387" y="5786438"/>
            <a:ext cx="696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Germany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2" name="TextBox 100"/>
          <p:cNvSpPr txBox="1">
            <a:spLocks noChangeArrowheads="1"/>
          </p:cNvSpPr>
          <p:nvPr/>
        </p:nvSpPr>
        <p:spPr bwMode="auto">
          <a:xfrm rot="-5400000">
            <a:off x="3695700" y="5780088"/>
            <a:ext cx="6969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France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3" name="TextBox 101"/>
          <p:cNvSpPr txBox="1">
            <a:spLocks noChangeArrowheads="1"/>
          </p:cNvSpPr>
          <p:nvPr/>
        </p:nvSpPr>
        <p:spPr bwMode="auto">
          <a:xfrm rot="-5400000">
            <a:off x="3910012" y="5786438"/>
            <a:ext cx="696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Italy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4" name="TextBox 102"/>
          <p:cNvSpPr txBox="1">
            <a:spLocks noChangeArrowheads="1"/>
          </p:cNvSpPr>
          <p:nvPr/>
        </p:nvSpPr>
        <p:spPr bwMode="auto">
          <a:xfrm rot="-5400000">
            <a:off x="4115594" y="5780882"/>
            <a:ext cx="714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Spain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5" name="TextBox 103"/>
          <p:cNvSpPr txBox="1">
            <a:spLocks noChangeArrowheads="1"/>
          </p:cNvSpPr>
          <p:nvPr/>
        </p:nvSpPr>
        <p:spPr bwMode="auto">
          <a:xfrm rot="-5400000">
            <a:off x="4371181" y="5785644"/>
            <a:ext cx="714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EU-27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6" name="TextBox 104"/>
          <p:cNvSpPr txBox="1">
            <a:spLocks noChangeArrowheads="1"/>
          </p:cNvSpPr>
          <p:nvPr/>
        </p:nvSpPr>
        <p:spPr bwMode="auto">
          <a:xfrm rot="-5400000">
            <a:off x="4574381" y="5785644"/>
            <a:ext cx="714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Cyprus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7" name="TextBox 105"/>
          <p:cNvSpPr txBox="1">
            <a:spLocks noChangeArrowheads="1"/>
          </p:cNvSpPr>
          <p:nvPr/>
        </p:nvSpPr>
        <p:spPr bwMode="auto">
          <a:xfrm rot="-5400000">
            <a:off x="4806156" y="5785644"/>
            <a:ext cx="714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Greece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8" name="TextBox 106"/>
          <p:cNvSpPr txBox="1">
            <a:spLocks noChangeArrowheads="1"/>
          </p:cNvSpPr>
          <p:nvPr/>
        </p:nvSpPr>
        <p:spPr bwMode="auto">
          <a:xfrm rot="-5400000">
            <a:off x="5025231" y="5790407"/>
            <a:ext cx="714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Slovenia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29" name="TextBox 107"/>
          <p:cNvSpPr txBox="1">
            <a:spLocks noChangeArrowheads="1"/>
          </p:cNvSpPr>
          <p:nvPr/>
        </p:nvSpPr>
        <p:spPr bwMode="auto">
          <a:xfrm rot="-5400000">
            <a:off x="4950619" y="6076156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Czech Republic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0" name="TextBox 108"/>
          <p:cNvSpPr txBox="1">
            <a:spLocks noChangeArrowheads="1"/>
          </p:cNvSpPr>
          <p:nvPr/>
        </p:nvSpPr>
        <p:spPr bwMode="auto">
          <a:xfrm rot="-5400000">
            <a:off x="5573713" y="5692775"/>
            <a:ext cx="5191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Malta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1" name="TextBox 109"/>
          <p:cNvSpPr txBox="1">
            <a:spLocks noChangeArrowheads="1"/>
          </p:cNvSpPr>
          <p:nvPr/>
        </p:nvSpPr>
        <p:spPr bwMode="auto">
          <a:xfrm rot="-5400000">
            <a:off x="5718175" y="5754688"/>
            <a:ext cx="6619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Portugal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2" name="TextBox 110"/>
          <p:cNvSpPr txBox="1">
            <a:spLocks noChangeArrowheads="1"/>
          </p:cNvSpPr>
          <p:nvPr/>
        </p:nvSpPr>
        <p:spPr bwMode="auto">
          <a:xfrm rot="-5400000">
            <a:off x="5938838" y="5762625"/>
            <a:ext cx="6619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Estonia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3" name="TextBox 111"/>
          <p:cNvSpPr txBox="1">
            <a:spLocks noChangeArrowheads="1"/>
          </p:cNvSpPr>
          <p:nvPr/>
        </p:nvSpPr>
        <p:spPr bwMode="auto">
          <a:xfrm rot="-5400000">
            <a:off x="6164263" y="5764213"/>
            <a:ext cx="661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Hungary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4" name="TextBox 112"/>
          <p:cNvSpPr txBox="1">
            <a:spLocks noChangeArrowheads="1"/>
          </p:cNvSpPr>
          <p:nvPr/>
        </p:nvSpPr>
        <p:spPr bwMode="auto">
          <a:xfrm rot="-5400000">
            <a:off x="6394450" y="5764213"/>
            <a:ext cx="6619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Slovakia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5" name="TextBox 113"/>
          <p:cNvSpPr txBox="1">
            <a:spLocks noChangeArrowheads="1"/>
          </p:cNvSpPr>
          <p:nvPr/>
        </p:nvSpPr>
        <p:spPr bwMode="auto">
          <a:xfrm rot="-5400000">
            <a:off x="6551613" y="5830888"/>
            <a:ext cx="788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Lithuania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6" name="TextBox 114"/>
          <p:cNvSpPr txBox="1">
            <a:spLocks noChangeArrowheads="1"/>
          </p:cNvSpPr>
          <p:nvPr/>
        </p:nvSpPr>
        <p:spPr bwMode="auto">
          <a:xfrm rot="-5400000">
            <a:off x="6827838" y="5780088"/>
            <a:ext cx="6873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Latvia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7" name="TextBox 115"/>
          <p:cNvSpPr txBox="1">
            <a:spLocks noChangeArrowheads="1"/>
          </p:cNvSpPr>
          <p:nvPr/>
        </p:nvSpPr>
        <p:spPr bwMode="auto">
          <a:xfrm rot="-5400000">
            <a:off x="7064375" y="5770563"/>
            <a:ext cx="6873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Poland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8" name="TextBox 116"/>
          <p:cNvSpPr txBox="1">
            <a:spLocks noChangeArrowheads="1"/>
          </p:cNvSpPr>
          <p:nvPr/>
        </p:nvSpPr>
        <p:spPr bwMode="auto">
          <a:xfrm rot="-5400000">
            <a:off x="7288213" y="5780088"/>
            <a:ext cx="6873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Romania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39" name="TextBox 117"/>
          <p:cNvSpPr txBox="1">
            <a:spLocks noChangeArrowheads="1"/>
          </p:cNvSpPr>
          <p:nvPr/>
        </p:nvSpPr>
        <p:spPr bwMode="auto">
          <a:xfrm rot="-5400000">
            <a:off x="7493000" y="5780088"/>
            <a:ext cx="6873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900" b="1">
                <a:solidFill>
                  <a:srgbClr val="3154A3"/>
                </a:solidFill>
                <a:latin typeface="Arial" charset="0"/>
              </a:rPr>
              <a:t>Bulgaria</a:t>
            </a:r>
            <a:endParaRPr lang="en-US" sz="900" b="1">
              <a:solidFill>
                <a:srgbClr val="3154A3"/>
              </a:solidFill>
              <a:latin typeface="Arial" charset="0"/>
            </a:endParaRPr>
          </a:p>
        </p:txBody>
      </p:sp>
      <p:sp>
        <p:nvSpPr>
          <p:cNvPr id="302140" name="Rectangle 60"/>
          <p:cNvSpPr>
            <a:spLocks noChangeArrowheads="1"/>
          </p:cNvSpPr>
          <p:nvPr/>
        </p:nvSpPr>
        <p:spPr bwMode="auto">
          <a:xfrm>
            <a:off x="2019300" y="57150"/>
            <a:ext cx="6888163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en-GB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National GDP per capita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38520E"/>
      </a:dk2>
      <a:lt2>
        <a:srgbClr val="FEA501"/>
      </a:lt2>
      <a:accent1>
        <a:srgbClr val="4C7013"/>
      </a:accent1>
      <a:accent2>
        <a:srgbClr val="6B9B1A"/>
      </a:accent2>
      <a:accent3>
        <a:srgbClr val="FFFFFF"/>
      </a:accent3>
      <a:accent4>
        <a:srgbClr val="000000"/>
      </a:accent4>
      <a:accent5>
        <a:srgbClr val="B2BBAA"/>
      </a:accent5>
      <a:accent6>
        <a:srgbClr val="608C16"/>
      </a:accent6>
      <a:hlink>
        <a:srgbClr val="90BA45"/>
      </a:hlink>
      <a:folHlink>
        <a:srgbClr val="B2CF7D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Load 1">
        <a:dk1>
          <a:srgbClr val="000000"/>
        </a:dk1>
        <a:lt1>
          <a:srgbClr val="FFFFFF"/>
        </a:lt1>
        <a:dk2>
          <a:srgbClr val="38520E"/>
        </a:dk2>
        <a:lt2>
          <a:srgbClr val="FEA501"/>
        </a:lt2>
        <a:accent1>
          <a:srgbClr val="4C7013"/>
        </a:accent1>
        <a:accent2>
          <a:srgbClr val="6B9B1A"/>
        </a:accent2>
        <a:accent3>
          <a:srgbClr val="FFFFFF"/>
        </a:accent3>
        <a:accent4>
          <a:srgbClr val="000000"/>
        </a:accent4>
        <a:accent5>
          <a:srgbClr val="B2BBAA"/>
        </a:accent5>
        <a:accent6>
          <a:srgbClr val="608C16"/>
        </a:accent6>
        <a:hlink>
          <a:srgbClr val="90BA45"/>
        </a:hlink>
        <a:folHlink>
          <a:srgbClr val="B2C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2716</Words>
  <Application>Microsoft Office PowerPoint</Application>
  <PresentationFormat>On-screen Show (4:3)</PresentationFormat>
  <Paragraphs>532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PresentationLoad</vt:lpstr>
      <vt:lpstr>1_Default Design</vt:lpstr>
      <vt:lpstr>2_Default Design</vt:lpstr>
      <vt:lpstr>Slide 1</vt:lpstr>
      <vt:lpstr>Part I. EU economy –  key economic data</vt:lpstr>
      <vt:lpstr>Part II. EU economy – work &amp; incomes</vt:lpstr>
      <vt:lpstr>Part I. Key economic data          A1: Size of economies (GDP)</vt:lpstr>
      <vt:lpstr>A1: Size of economies (GDP)</vt:lpstr>
      <vt:lpstr>A1: Size of economies (GDP)</vt:lpstr>
      <vt:lpstr>A2: Economic growth rates</vt:lpstr>
      <vt:lpstr>B1: National average incomes (GDP per capita)</vt:lpstr>
      <vt:lpstr>Slide 9</vt:lpstr>
      <vt:lpstr>B1/B2/B3: National average incomes</vt:lpstr>
      <vt:lpstr>Slide 11</vt:lpstr>
      <vt:lpstr>B. Regional average incomes</vt:lpstr>
      <vt:lpstr>Slide 13</vt:lpstr>
      <vt:lpstr>C: Inflation rates</vt:lpstr>
      <vt:lpstr>D1: Share of Public Sector</vt:lpstr>
      <vt:lpstr>D2: Budget deficits</vt:lpstr>
      <vt:lpstr>E1/E2: Public sector debt</vt:lpstr>
      <vt:lpstr>F: Trade balances</vt:lpstr>
      <vt:lpstr>F1/F2: Trade balances</vt:lpstr>
      <vt:lpstr>F: Trade balances</vt:lpstr>
      <vt:lpstr>G: Foreign Direct Investment</vt:lpstr>
      <vt:lpstr>H: Labour costs, productivity and unit labour costs</vt:lpstr>
      <vt:lpstr>Part II. Work and Incomes –  Whose wealth?</vt:lpstr>
      <vt:lpstr>I: Unemployment</vt:lpstr>
      <vt:lpstr>Unemployment</vt:lpstr>
      <vt:lpstr>I: Unemployment</vt:lpstr>
      <vt:lpstr>J: Employment rates</vt:lpstr>
      <vt:lpstr>Slide 28</vt:lpstr>
      <vt:lpstr>J: Employment rates</vt:lpstr>
      <vt:lpstr>Sectors of employment </vt:lpstr>
      <vt:lpstr>Employment by sector (2002)</vt:lpstr>
      <vt:lpstr>Slide 32</vt:lpstr>
      <vt:lpstr>Lisbon &amp; Gothenburg Agendas</vt:lpstr>
      <vt:lpstr> Building the Lisbon Agenda</vt:lpstr>
      <vt:lpstr>Competitiveness and innovation: measuring innovation</vt:lpstr>
      <vt:lpstr>Slide 36</vt:lpstr>
      <vt:lpstr>Slide 37</vt:lpstr>
      <vt:lpstr>GERD</vt:lpstr>
      <vt:lpstr>K. Tertiary education  (% of 25-64 age group with  post-secondary qualifications)</vt:lpstr>
      <vt:lpstr>K. Employment in Medium  &amp; High-tech manufacturing (% of "workforce")</vt:lpstr>
      <vt:lpstr>K. EPO Patent applications  (per million population)</vt:lpstr>
      <vt:lpstr>Europe 2020</vt:lpstr>
      <vt:lpstr>Europe 2020: objectives</vt:lpstr>
      <vt:lpstr>Europe 2020: 7 new EU-wide initiatives</vt:lpstr>
      <vt:lpstr>Europe 2020: key/new features</vt:lpstr>
      <vt:lpstr>Slide 46</vt:lpstr>
    </vt:vector>
  </TitlesOfParts>
  <Company>EIPA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Economy &amp; Lisbon Agenda</dc:title>
  <dc:creator>Robin Smail</dc:creator>
  <cp:lastModifiedBy>Sykes</cp:lastModifiedBy>
  <cp:revision>198</cp:revision>
  <cp:lastPrinted>2003-09-10T09:12:42Z</cp:lastPrinted>
  <dcterms:created xsi:type="dcterms:W3CDTF">2003-04-23T08:09:08Z</dcterms:created>
  <dcterms:modified xsi:type="dcterms:W3CDTF">2012-02-13T11:21:11Z</dcterms:modified>
</cp:coreProperties>
</file>